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9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45" r:id="rId66"/>
    <p:sldId id="312" r:id="rId67"/>
    <p:sldId id="313" r:id="rId68"/>
    <p:sldId id="314" r:id="rId69"/>
    <p:sldId id="358" r:id="rId70"/>
    <p:sldId id="315" r:id="rId71"/>
    <p:sldId id="316" r:id="rId72"/>
    <p:sldId id="317" r:id="rId73"/>
    <p:sldId id="318" r:id="rId74"/>
    <p:sldId id="319" r:id="rId75"/>
    <p:sldId id="320" r:id="rId76"/>
    <p:sldId id="321" r:id="rId77"/>
    <p:sldId id="322" r:id="rId78"/>
    <p:sldId id="323" r:id="rId79"/>
    <p:sldId id="324" r:id="rId80"/>
    <p:sldId id="325" r:id="rId81"/>
    <p:sldId id="326" r:id="rId82"/>
    <p:sldId id="327" r:id="rId83"/>
    <p:sldId id="328" r:id="rId84"/>
    <p:sldId id="329" r:id="rId85"/>
    <p:sldId id="330" r:id="rId86"/>
    <p:sldId id="346" r:id="rId87"/>
    <p:sldId id="331" r:id="rId88"/>
    <p:sldId id="347" r:id="rId89"/>
    <p:sldId id="332" r:id="rId90"/>
    <p:sldId id="333" r:id="rId91"/>
    <p:sldId id="334" r:id="rId92"/>
    <p:sldId id="335" r:id="rId93"/>
    <p:sldId id="336" r:id="rId94"/>
    <p:sldId id="337" r:id="rId95"/>
    <p:sldId id="338" r:id="rId96"/>
    <p:sldId id="339" r:id="rId97"/>
    <p:sldId id="340" r:id="rId98"/>
    <p:sldId id="341" r:id="rId99"/>
    <p:sldId id="342" r:id="rId100"/>
    <p:sldId id="343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4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E05234-8C4F-48F3-941A-1631886EF9F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A9F07D31-C28D-4DAF-87E2-A0162BB9AC0F}">
      <dgm:prSet phldrT="[Text]"/>
      <dgm:spPr/>
      <dgm:t>
        <a:bodyPr/>
        <a:lstStyle/>
        <a:p>
          <a:pPr rtl="1"/>
          <a:r>
            <a:rPr lang="fa-IR"/>
            <a:t>دانش</a:t>
          </a:r>
        </a:p>
      </dgm:t>
    </dgm:pt>
    <dgm:pt modelId="{D8993621-1DD0-44F0-9782-3102552E9EFE}" type="parTrans" cxnId="{2D2081B4-6EF3-4689-BCFC-A530B325EDEF}">
      <dgm:prSet/>
      <dgm:spPr/>
      <dgm:t>
        <a:bodyPr/>
        <a:lstStyle/>
        <a:p>
          <a:pPr rtl="1"/>
          <a:endParaRPr lang="fa-IR"/>
        </a:p>
      </dgm:t>
    </dgm:pt>
    <dgm:pt modelId="{9C9E37E5-8306-425E-A4BA-7B01114BB64F}" type="sibTrans" cxnId="{2D2081B4-6EF3-4689-BCFC-A530B325EDEF}">
      <dgm:prSet custT="1"/>
      <dgm:spPr/>
      <dgm:t>
        <a:bodyPr/>
        <a:lstStyle/>
        <a:p>
          <a:pPr rtl="1"/>
          <a:r>
            <a:rPr lang="fa-IR" sz="1100">
              <a:solidFill>
                <a:sysClr val="windowText" lastClr="000000"/>
              </a:solidFill>
            </a:rPr>
            <a:t>فعالیت</a:t>
          </a:r>
        </a:p>
      </dgm:t>
    </dgm:pt>
    <dgm:pt modelId="{475C6C0B-30F1-4768-B857-9C4FA2313DE3}">
      <dgm:prSet phldrT="[Text]"/>
      <dgm:spPr/>
      <dgm:t>
        <a:bodyPr/>
        <a:lstStyle/>
        <a:p>
          <a:pPr rtl="1"/>
          <a:r>
            <a:rPr lang="fa-IR"/>
            <a:t>عمل</a:t>
          </a:r>
        </a:p>
      </dgm:t>
    </dgm:pt>
    <dgm:pt modelId="{A2A15AD7-EBF4-46FA-8316-77114AF31AE0}" type="parTrans" cxnId="{F4BEADB6-F311-4255-9D70-5AE8510CE8E0}">
      <dgm:prSet/>
      <dgm:spPr/>
      <dgm:t>
        <a:bodyPr/>
        <a:lstStyle/>
        <a:p>
          <a:pPr rtl="1"/>
          <a:endParaRPr lang="fa-IR"/>
        </a:p>
      </dgm:t>
    </dgm:pt>
    <dgm:pt modelId="{D9025BF8-35C4-4824-8C7E-22FA1608B742}" type="sibTrans" cxnId="{F4BEADB6-F311-4255-9D70-5AE8510CE8E0}">
      <dgm:prSet custT="1"/>
      <dgm:spPr/>
      <dgm:t>
        <a:bodyPr/>
        <a:lstStyle/>
        <a:p>
          <a:pPr rtl="1"/>
          <a:r>
            <a:rPr lang="fa-IR" sz="1100">
              <a:solidFill>
                <a:sysClr val="windowText" lastClr="000000"/>
              </a:solidFill>
            </a:rPr>
            <a:t>ارزیابی</a:t>
          </a:r>
        </a:p>
      </dgm:t>
    </dgm:pt>
    <dgm:pt modelId="{528D1478-A905-472C-9E06-11EE544DE661}">
      <dgm:prSet phldrT="[Text]"/>
      <dgm:spPr/>
      <dgm:t>
        <a:bodyPr/>
        <a:lstStyle/>
        <a:p>
          <a:pPr rtl="1"/>
          <a:r>
            <a:rPr lang="fa-IR"/>
            <a:t>بازخورد</a:t>
          </a:r>
        </a:p>
      </dgm:t>
    </dgm:pt>
    <dgm:pt modelId="{5E0FCCCA-4253-4EB7-97A9-6454D7C842F5}" type="parTrans" cxnId="{81589F5E-8647-4E7F-8DE5-2EC26D124B68}">
      <dgm:prSet/>
      <dgm:spPr/>
      <dgm:t>
        <a:bodyPr/>
        <a:lstStyle/>
        <a:p>
          <a:pPr rtl="1"/>
          <a:endParaRPr lang="fa-IR"/>
        </a:p>
      </dgm:t>
    </dgm:pt>
    <dgm:pt modelId="{9A7477C6-6E8C-4F57-8A95-9207BE0C98D2}" type="sibTrans" cxnId="{81589F5E-8647-4E7F-8DE5-2EC26D124B68}">
      <dgm:prSet/>
      <dgm:spPr/>
      <dgm:t>
        <a:bodyPr/>
        <a:lstStyle/>
        <a:p>
          <a:pPr rtl="1"/>
          <a:endParaRPr lang="fa-IR"/>
        </a:p>
      </dgm:t>
    </dgm:pt>
    <dgm:pt modelId="{54A26B50-8B3C-4962-95FC-D94D5B89EB9D}">
      <dgm:prSet phldrT="[Text]"/>
      <dgm:spPr/>
      <dgm:t>
        <a:bodyPr/>
        <a:lstStyle/>
        <a:p>
          <a:pPr rtl="1"/>
          <a:r>
            <a:rPr lang="fa-IR"/>
            <a:t>داده</a:t>
          </a:r>
        </a:p>
      </dgm:t>
    </dgm:pt>
    <dgm:pt modelId="{D222FC83-DBA8-4E06-8759-5B83F2D6FA8D}" type="parTrans" cxnId="{20F8FA28-FC71-4867-B548-18E48D335F04}">
      <dgm:prSet/>
      <dgm:spPr/>
      <dgm:t>
        <a:bodyPr/>
        <a:lstStyle/>
        <a:p>
          <a:pPr rtl="1"/>
          <a:endParaRPr lang="fa-IR"/>
        </a:p>
      </dgm:t>
    </dgm:pt>
    <dgm:pt modelId="{C7F12281-06CC-40D1-8CB4-A7970444729C}" type="sibTrans" cxnId="{20F8FA28-FC71-4867-B548-18E48D335F04}">
      <dgm:prSet custT="1"/>
      <dgm:spPr/>
      <dgm:t>
        <a:bodyPr/>
        <a:lstStyle/>
        <a:p>
          <a:pPr rtl="1"/>
          <a:r>
            <a:rPr lang="fa-IR" sz="1400">
              <a:solidFill>
                <a:sysClr val="windowText" lastClr="000000"/>
              </a:solidFill>
            </a:rPr>
            <a:t>آمار</a:t>
          </a:r>
        </a:p>
      </dgm:t>
    </dgm:pt>
    <dgm:pt modelId="{26FB966D-3801-47ED-A9C1-62880EC3D775}">
      <dgm:prSet phldrT="[Text]"/>
      <dgm:spPr/>
      <dgm:t>
        <a:bodyPr/>
        <a:lstStyle/>
        <a:p>
          <a:pPr rtl="1"/>
          <a:r>
            <a:rPr lang="fa-IR" dirty="0"/>
            <a:t>اطلاعات</a:t>
          </a:r>
        </a:p>
      </dgm:t>
    </dgm:pt>
    <dgm:pt modelId="{51B1EBBF-7DCC-4388-8C36-EBCA3C531087}" type="parTrans" cxnId="{CAB3A79F-B9C1-494D-9461-21FA89A12422}">
      <dgm:prSet/>
      <dgm:spPr/>
      <dgm:t>
        <a:bodyPr/>
        <a:lstStyle/>
        <a:p>
          <a:pPr rtl="1"/>
          <a:endParaRPr lang="fa-IR"/>
        </a:p>
      </dgm:t>
    </dgm:pt>
    <dgm:pt modelId="{8F19C06B-D5BE-405D-9A98-3B530587324C}" type="sibTrans" cxnId="{CAB3A79F-B9C1-494D-9461-21FA89A12422}">
      <dgm:prSet custT="1"/>
      <dgm:spPr/>
      <dgm:t>
        <a:bodyPr/>
        <a:lstStyle/>
        <a:p>
          <a:pPr rtl="1"/>
          <a:r>
            <a:rPr lang="fa-IR" sz="1100">
              <a:solidFill>
                <a:sysClr val="windowText" lastClr="000000"/>
              </a:solidFill>
            </a:rPr>
            <a:t>تجربه</a:t>
          </a:r>
          <a:r>
            <a:rPr lang="fa-IR" sz="500">
              <a:solidFill>
                <a:sysClr val="windowText" lastClr="000000"/>
              </a:solidFill>
            </a:rPr>
            <a:t> و </a:t>
          </a:r>
          <a:r>
            <a:rPr lang="fa-IR" sz="1100">
              <a:solidFill>
                <a:sysClr val="windowText" lastClr="000000"/>
              </a:solidFill>
            </a:rPr>
            <a:t>علم</a:t>
          </a:r>
        </a:p>
      </dgm:t>
    </dgm:pt>
    <dgm:pt modelId="{99A13212-F48A-4E40-85C1-4948AEE9F8F0}" type="pres">
      <dgm:prSet presAssocID="{53E05234-8C4F-48F3-941A-1631886EF9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B2C40C5-347A-45BB-BABA-5C9A19E5AC40}" type="pres">
      <dgm:prSet presAssocID="{A9F07D31-C28D-4DAF-87E2-A0162BB9AC0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99F654F-B4DA-49CE-877D-03E4EB1961F8}" type="pres">
      <dgm:prSet presAssocID="{9C9E37E5-8306-425E-A4BA-7B01114BB64F}" presName="sibTrans" presStyleLbl="sibTrans2D1" presStyleIdx="0" presStyleCnt="5"/>
      <dgm:spPr/>
      <dgm:t>
        <a:bodyPr/>
        <a:lstStyle/>
        <a:p>
          <a:pPr rtl="1"/>
          <a:endParaRPr lang="fa-IR"/>
        </a:p>
      </dgm:t>
    </dgm:pt>
    <dgm:pt modelId="{65D4E4C2-6981-4E35-A2D8-EC01A32A3245}" type="pres">
      <dgm:prSet presAssocID="{9C9E37E5-8306-425E-A4BA-7B01114BB64F}" presName="connectorText" presStyleLbl="sibTrans2D1" presStyleIdx="0" presStyleCnt="5"/>
      <dgm:spPr/>
      <dgm:t>
        <a:bodyPr/>
        <a:lstStyle/>
        <a:p>
          <a:pPr rtl="1"/>
          <a:endParaRPr lang="fa-IR"/>
        </a:p>
      </dgm:t>
    </dgm:pt>
    <dgm:pt modelId="{7F139F7B-A644-4BBB-A511-5A56098E824E}" type="pres">
      <dgm:prSet presAssocID="{475C6C0B-30F1-4768-B857-9C4FA2313DE3}" presName="node" presStyleLbl="node1" presStyleIdx="1" presStyleCnt="5" custRadScaleRad="139214" custRadScaleInc="1576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1E7F5AB-7291-43CD-B734-69096C96B0CB}" type="pres">
      <dgm:prSet presAssocID="{D9025BF8-35C4-4824-8C7E-22FA1608B742}" presName="sibTrans" presStyleLbl="sibTrans2D1" presStyleIdx="1" presStyleCnt="5" custScaleX="131323"/>
      <dgm:spPr/>
      <dgm:t>
        <a:bodyPr/>
        <a:lstStyle/>
        <a:p>
          <a:pPr rtl="1"/>
          <a:endParaRPr lang="fa-IR"/>
        </a:p>
      </dgm:t>
    </dgm:pt>
    <dgm:pt modelId="{3442FD17-755E-4190-8A1B-2E514E3F2875}" type="pres">
      <dgm:prSet presAssocID="{D9025BF8-35C4-4824-8C7E-22FA1608B742}" presName="connectorText" presStyleLbl="sibTrans2D1" presStyleIdx="1" presStyleCnt="5"/>
      <dgm:spPr/>
      <dgm:t>
        <a:bodyPr/>
        <a:lstStyle/>
        <a:p>
          <a:pPr rtl="1"/>
          <a:endParaRPr lang="fa-IR"/>
        </a:p>
      </dgm:t>
    </dgm:pt>
    <dgm:pt modelId="{F9A93ACD-C6D8-40D6-8A84-2BD750F69D95}" type="pres">
      <dgm:prSet presAssocID="{528D1478-A905-472C-9E06-11EE544DE66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6E35188-4DE8-4FBD-831B-3CD8A7F76F1D}" type="pres">
      <dgm:prSet presAssocID="{9A7477C6-6E8C-4F57-8A95-9207BE0C98D2}" presName="sibTrans" presStyleLbl="sibTrans2D1" presStyleIdx="2" presStyleCnt="5"/>
      <dgm:spPr/>
      <dgm:t>
        <a:bodyPr/>
        <a:lstStyle/>
        <a:p>
          <a:pPr rtl="1"/>
          <a:endParaRPr lang="fa-IR"/>
        </a:p>
      </dgm:t>
    </dgm:pt>
    <dgm:pt modelId="{0C4EE4A7-8514-4F18-8442-4853473D0C7D}" type="pres">
      <dgm:prSet presAssocID="{9A7477C6-6E8C-4F57-8A95-9207BE0C98D2}" presName="connectorText" presStyleLbl="sibTrans2D1" presStyleIdx="2" presStyleCnt="5"/>
      <dgm:spPr/>
      <dgm:t>
        <a:bodyPr/>
        <a:lstStyle/>
        <a:p>
          <a:pPr rtl="1"/>
          <a:endParaRPr lang="fa-IR"/>
        </a:p>
      </dgm:t>
    </dgm:pt>
    <dgm:pt modelId="{AEFCD4A2-D1CB-4F69-8A67-C585EF91E4BD}" type="pres">
      <dgm:prSet presAssocID="{54A26B50-8B3C-4962-95FC-D94D5B89EB9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451389B-E99E-4524-8AB2-3A62DDD4BC5E}" type="pres">
      <dgm:prSet presAssocID="{C7F12281-06CC-40D1-8CB4-A7970444729C}" presName="sibTrans" presStyleLbl="sibTrans2D1" presStyleIdx="3" presStyleCnt="5" custScaleX="156135"/>
      <dgm:spPr/>
      <dgm:t>
        <a:bodyPr/>
        <a:lstStyle/>
        <a:p>
          <a:pPr rtl="1"/>
          <a:endParaRPr lang="fa-IR"/>
        </a:p>
      </dgm:t>
    </dgm:pt>
    <dgm:pt modelId="{3A634C1F-642C-4FAB-A364-0AAA7342EDD0}" type="pres">
      <dgm:prSet presAssocID="{C7F12281-06CC-40D1-8CB4-A7970444729C}" presName="connectorText" presStyleLbl="sibTrans2D1" presStyleIdx="3" presStyleCnt="5"/>
      <dgm:spPr/>
      <dgm:t>
        <a:bodyPr/>
        <a:lstStyle/>
        <a:p>
          <a:pPr rtl="1"/>
          <a:endParaRPr lang="fa-IR"/>
        </a:p>
      </dgm:t>
    </dgm:pt>
    <dgm:pt modelId="{254C5598-777F-4B58-961C-043147B2B494}" type="pres">
      <dgm:prSet presAssocID="{26FB966D-3801-47ED-A9C1-62880EC3D775}" presName="node" presStyleLbl="node1" presStyleIdx="4" presStyleCnt="5" custRadScaleRad="121661" custRadScaleInc="-1550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95B8DCE-6568-4300-A4AD-0E1D47099C23}" type="pres">
      <dgm:prSet presAssocID="{8F19C06B-D5BE-405D-9A98-3B530587324C}" presName="sibTrans" presStyleLbl="sibTrans2D1" presStyleIdx="4" presStyleCnt="5"/>
      <dgm:spPr/>
      <dgm:t>
        <a:bodyPr/>
        <a:lstStyle/>
        <a:p>
          <a:pPr rtl="1"/>
          <a:endParaRPr lang="fa-IR"/>
        </a:p>
      </dgm:t>
    </dgm:pt>
    <dgm:pt modelId="{9EA09F8B-C843-4B7F-B942-B733EBA34A5F}" type="pres">
      <dgm:prSet presAssocID="{8F19C06B-D5BE-405D-9A98-3B530587324C}" presName="connectorText" presStyleLbl="sibTrans2D1" presStyleIdx="4" presStyleCnt="5"/>
      <dgm:spPr/>
      <dgm:t>
        <a:bodyPr/>
        <a:lstStyle/>
        <a:p>
          <a:pPr rtl="1"/>
          <a:endParaRPr lang="fa-IR"/>
        </a:p>
      </dgm:t>
    </dgm:pt>
  </dgm:ptLst>
  <dgm:cxnLst>
    <dgm:cxn modelId="{CAB3A79F-B9C1-494D-9461-21FA89A12422}" srcId="{53E05234-8C4F-48F3-941A-1631886EF9FA}" destId="{26FB966D-3801-47ED-A9C1-62880EC3D775}" srcOrd="4" destOrd="0" parTransId="{51B1EBBF-7DCC-4388-8C36-EBCA3C531087}" sibTransId="{8F19C06B-D5BE-405D-9A98-3B530587324C}"/>
    <dgm:cxn modelId="{FADD0157-EDDB-46CF-83F2-B721151A709A}" type="presOf" srcId="{54A26B50-8B3C-4962-95FC-D94D5B89EB9D}" destId="{AEFCD4A2-D1CB-4F69-8A67-C585EF91E4BD}" srcOrd="0" destOrd="0" presId="urn:microsoft.com/office/officeart/2005/8/layout/cycle2"/>
    <dgm:cxn modelId="{53F7403F-3EAA-4556-90BC-3D43754F897C}" type="presOf" srcId="{26FB966D-3801-47ED-A9C1-62880EC3D775}" destId="{254C5598-777F-4B58-961C-043147B2B494}" srcOrd="0" destOrd="0" presId="urn:microsoft.com/office/officeart/2005/8/layout/cycle2"/>
    <dgm:cxn modelId="{AA8EE07D-BFC7-4101-B3AA-963D9034593A}" type="presOf" srcId="{9A7477C6-6E8C-4F57-8A95-9207BE0C98D2}" destId="{76E35188-4DE8-4FBD-831B-3CD8A7F76F1D}" srcOrd="0" destOrd="0" presId="urn:microsoft.com/office/officeart/2005/8/layout/cycle2"/>
    <dgm:cxn modelId="{6306FC48-F160-4F78-9B77-8573C9B68095}" type="presOf" srcId="{528D1478-A905-472C-9E06-11EE544DE661}" destId="{F9A93ACD-C6D8-40D6-8A84-2BD750F69D95}" srcOrd="0" destOrd="0" presId="urn:microsoft.com/office/officeart/2005/8/layout/cycle2"/>
    <dgm:cxn modelId="{EE1F0F8B-12DE-4A35-A724-095696A60150}" type="presOf" srcId="{8F19C06B-D5BE-405D-9A98-3B530587324C}" destId="{9EA09F8B-C843-4B7F-B942-B733EBA34A5F}" srcOrd="1" destOrd="0" presId="urn:microsoft.com/office/officeart/2005/8/layout/cycle2"/>
    <dgm:cxn modelId="{4361EF75-0113-400D-BE19-75303DBD5C11}" type="presOf" srcId="{9C9E37E5-8306-425E-A4BA-7B01114BB64F}" destId="{65D4E4C2-6981-4E35-A2D8-EC01A32A3245}" srcOrd="1" destOrd="0" presId="urn:microsoft.com/office/officeart/2005/8/layout/cycle2"/>
    <dgm:cxn modelId="{AA19ACEC-FD11-4EA7-9437-D22785A35552}" type="presOf" srcId="{C7F12281-06CC-40D1-8CB4-A7970444729C}" destId="{3A634C1F-642C-4FAB-A364-0AAA7342EDD0}" srcOrd="1" destOrd="0" presId="urn:microsoft.com/office/officeart/2005/8/layout/cycle2"/>
    <dgm:cxn modelId="{547B5814-6798-4466-97F9-97991C64CEDE}" type="presOf" srcId="{8F19C06B-D5BE-405D-9A98-3B530587324C}" destId="{595B8DCE-6568-4300-A4AD-0E1D47099C23}" srcOrd="0" destOrd="0" presId="urn:microsoft.com/office/officeart/2005/8/layout/cycle2"/>
    <dgm:cxn modelId="{2F712F21-7227-4A52-96FF-25FDF3BFACCA}" type="presOf" srcId="{475C6C0B-30F1-4768-B857-9C4FA2313DE3}" destId="{7F139F7B-A644-4BBB-A511-5A56098E824E}" srcOrd="0" destOrd="0" presId="urn:microsoft.com/office/officeart/2005/8/layout/cycle2"/>
    <dgm:cxn modelId="{20F8FA28-FC71-4867-B548-18E48D335F04}" srcId="{53E05234-8C4F-48F3-941A-1631886EF9FA}" destId="{54A26B50-8B3C-4962-95FC-D94D5B89EB9D}" srcOrd="3" destOrd="0" parTransId="{D222FC83-DBA8-4E06-8759-5B83F2D6FA8D}" sibTransId="{C7F12281-06CC-40D1-8CB4-A7970444729C}"/>
    <dgm:cxn modelId="{34E0F9D1-E924-4538-9710-843132EFE3EE}" type="presOf" srcId="{D9025BF8-35C4-4824-8C7E-22FA1608B742}" destId="{41E7F5AB-7291-43CD-B734-69096C96B0CB}" srcOrd="0" destOrd="0" presId="urn:microsoft.com/office/officeart/2005/8/layout/cycle2"/>
    <dgm:cxn modelId="{13B37750-B1F3-4EB4-8955-B9A33FF57EA9}" type="presOf" srcId="{9A7477C6-6E8C-4F57-8A95-9207BE0C98D2}" destId="{0C4EE4A7-8514-4F18-8442-4853473D0C7D}" srcOrd="1" destOrd="0" presId="urn:microsoft.com/office/officeart/2005/8/layout/cycle2"/>
    <dgm:cxn modelId="{F4BEADB6-F311-4255-9D70-5AE8510CE8E0}" srcId="{53E05234-8C4F-48F3-941A-1631886EF9FA}" destId="{475C6C0B-30F1-4768-B857-9C4FA2313DE3}" srcOrd="1" destOrd="0" parTransId="{A2A15AD7-EBF4-46FA-8316-77114AF31AE0}" sibTransId="{D9025BF8-35C4-4824-8C7E-22FA1608B742}"/>
    <dgm:cxn modelId="{914CCCD5-9BA7-4635-82AA-D79ACB196D3A}" type="presOf" srcId="{D9025BF8-35C4-4824-8C7E-22FA1608B742}" destId="{3442FD17-755E-4190-8A1B-2E514E3F2875}" srcOrd="1" destOrd="0" presId="urn:microsoft.com/office/officeart/2005/8/layout/cycle2"/>
    <dgm:cxn modelId="{097639AB-CFB9-4BC7-AC1F-0930C4323A6A}" type="presOf" srcId="{A9F07D31-C28D-4DAF-87E2-A0162BB9AC0F}" destId="{5B2C40C5-347A-45BB-BABA-5C9A19E5AC40}" srcOrd="0" destOrd="0" presId="urn:microsoft.com/office/officeart/2005/8/layout/cycle2"/>
    <dgm:cxn modelId="{4E30E20A-EE2A-4729-9830-EAE4D7F75074}" type="presOf" srcId="{9C9E37E5-8306-425E-A4BA-7B01114BB64F}" destId="{F99F654F-B4DA-49CE-877D-03E4EB1961F8}" srcOrd="0" destOrd="0" presId="urn:microsoft.com/office/officeart/2005/8/layout/cycle2"/>
    <dgm:cxn modelId="{2D2081B4-6EF3-4689-BCFC-A530B325EDEF}" srcId="{53E05234-8C4F-48F3-941A-1631886EF9FA}" destId="{A9F07D31-C28D-4DAF-87E2-A0162BB9AC0F}" srcOrd="0" destOrd="0" parTransId="{D8993621-1DD0-44F0-9782-3102552E9EFE}" sibTransId="{9C9E37E5-8306-425E-A4BA-7B01114BB64F}"/>
    <dgm:cxn modelId="{2F8A6843-2A48-4325-8E01-875DE06DA8F4}" type="presOf" srcId="{53E05234-8C4F-48F3-941A-1631886EF9FA}" destId="{99A13212-F48A-4E40-85C1-4948AEE9F8F0}" srcOrd="0" destOrd="0" presId="urn:microsoft.com/office/officeart/2005/8/layout/cycle2"/>
    <dgm:cxn modelId="{111A85CE-42AA-49DE-BD20-4A40771D413E}" type="presOf" srcId="{C7F12281-06CC-40D1-8CB4-A7970444729C}" destId="{F451389B-E99E-4524-8AB2-3A62DDD4BC5E}" srcOrd="0" destOrd="0" presId="urn:microsoft.com/office/officeart/2005/8/layout/cycle2"/>
    <dgm:cxn modelId="{81589F5E-8647-4E7F-8DE5-2EC26D124B68}" srcId="{53E05234-8C4F-48F3-941A-1631886EF9FA}" destId="{528D1478-A905-472C-9E06-11EE544DE661}" srcOrd="2" destOrd="0" parTransId="{5E0FCCCA-4253-4EB7-97A9-6454D7C842F5}" sibTransId="{9A7477C6-6E8C-4F57-8A95-9207BE0C98D2}"/>
    <dgm:cxn modelId="{8E0EFB03-C2C8-4BBD-9F55-5FABD4D05655}" type="presParOf" srcId="{99A13212-F48A-4E40-85C1-4948AEE9F8F0}" destId="{5B2C40C5-347A-45BB-BABA-5C9A19E5AC40}" srcOrd="0" destOrd="0" presId="urn:microsoft.com/office/officeart/2005/8/layout/cycle2"/>
    <dgm:cxn modelId="{BBBC6A61-8131-4DBA-A230-D706B41BC641}" type="presParOf" srcId="{99A13212-F48A-4E40-85C1-4948AEE9F8F0}" destId="{F99F654F-B4DA-49CE-877D-03E4EB1961F8}" srcOrd="1" destOrd="0" presId="urn:microsoft.com/office/officeart/2005/8/layout/cycle2"/>
    <dgm:cxn modelId="{03F148CC-E04B-4776-B0F3-498667C43AF2}" type="presParOf" srcId="{F99F654F-B4DA-49CE-877D-03E4EB1961F8}" destId="{65D4E4C2-6981-4E35-A2D8-EC01A32A3245}" srcOrd="0" destOrd="0" presId="urn:microsoft.com/office/officeart/2005/8/layout/cycle2"/>
    <dgm:cxn modelId="{D6989297-FA4A-44CB-A274-724F0051E61D}" type="presParOf" srcId="{99A13212-F48A-4E40-85C1-4948AEE9F8F0}" destId="{7F139F7B-A644-4BBB-A511-5A56098E824E}" srcOrd="2" destOrd="0" presId="urn:microsoft.com/office/officeart/2005/8/layout/cycle2"/>
    <dgm:cxn modelId="{4E91BB8C-FDAF-49CD-9BA4-0AE5C693065D}" type="presParOf" srcId="{99A13212-F48A-4E40-85C1-4948AEE9F8F0}" destId="{41E7F5AB-7291-43CD-B734-69096C96B0CB}" srcOrd="3" destOrd="0" presId="urn:microsoft.com/office/officeart/2005/8/layout/cycle2"/>
    <dgm:cxn modelId="{3D48BC16-1A11-4BDD-9BD2-9440B43FF2B7}" type="presParOf" srcId="{41E7F5AB-7291-43CD-B734-69096C96B0CB}" destId="{3442FD17-755E-4190-8A1B-2E514E3F2875}" srcOrd="0" destOrd="0" presId="urn:microsoft.com/office/officeart/2005/8/layout/cycle2"/>
    <dgm:cxn modelId="{05E67CAF-4718-4BB4-BBCB-2491F1821262}" type="presParOf" srcId="{99A13212-F48A-4E40-85C1-4948AEE9F8F0}" destId="{F9A93ACD-C6D8-40D6-8A84-2BD750F69D95}" srcOrd="4" destOrd="0" presId="urn:microsoft.com/office/officeart/2005/8/layout/cycle2"/>
    <dgm:cxn modelId="{B6235420-5F92-4DA7-9775-65291EDE8828}" type="presParOf" srcId="{99A13212-F48A-4E40-85C1-4948AEE9F8F0}" destId="{76E35188-4DE8-4FBD-831B-3CD8A7F76F1D}" srcOrd="5" destOrd="0" presId="urn:microsoft.com/office/officeart/2005/8/layout/cycle2"/>
    <dgm:cxn modelId="{6198BA3D-3CB0-4C44-A079-DE827300B993}" type="presParOf" srcId="{76E35188-4DE8-4FBD-831B-3CD8A7F76F1D}" destId="{0C4EE4A7-8514-4F18-8442-4853473D0C7D}" srcOrd="0" destOrd="0" presId="urn:microsoft.com/office/officeart/2005/8/layout/cycle2"/>
    <dgm:cxn modelId="{4DE98CCB-415E-43B2-8442-8A52102390E3}" type="presParOf" srcId="{99A13212-F48A-4E40-85C1-4948AEE9F8F0}" destId="{AEFCD4A2-D1CB-4F69-8A67-C585EF91E4BD}" srcOrd="6" destOrd="0" presId="urn:microsoft.com/office/officeart/2005/8/layout/cycle2"/>
    <dgm:cxn modelId="{340C1A72-E2EB-430D-827C-014655DA9E44}" type="presParOf" srcId="{99A13212-F48A-4E40-85C1-4948AEE9F8F0}" destId="{F451389B-E99E-4524-8AB2-3A62DDD4BC5E}" srcOrd="7" destOrd="0" presId="urn:microsoft.com/office/officeart/2005/8/layout/cycle2"/>
    <dgm:cxn modelId="{CE681CD7-7342-4B9B-9B4C-7D3DC2E9B895}" type="presParOf" srcId="{F451389B-E99E-4524-8AB2-3A62DDD4BC5E}" destId="{3A634C1F-642C-4FAB-A364-0AAA7342EDD0}" srcOrd="0" destOrd="0" presId="urn:microsoft.com/office/officeart/2005/8/layout/cycle2"/>
    <dgm:cxn modelId="{9A53E78F-029B-4AA0-973A-2D9D52788A49}" type="presParOf" srcId="{99A13212-F48A-4E40-85C1-4948AEE9F8F0}" destId="{254C5598-777F-4B58-961C-043147B2B494}" srcOrd="8" destOrd="0" presId="urn:microsoft.com/office/officeart/2005/8/layout/cycle2"/>
    <dgm:cxn modelId="{A22BE15D-3539-4311-95E8-6A5C4A10AE9D}" type="presParOf" srcId="{99A13212-F48A-4E40-85C1-4948AEE9F8F0}" destId="{595B8DCE-6568-4300-A4AD-0E1D47099C23}" srcOrd="9" destOrd="0" presId="urn:microsoft.com/office/officeart/2005/8/layout/cycle2"/>
    <dgm:cxn modelId="{DD0C7769-59D0-4964-B473-029B7B4E7A0C}" type="presParOf" srcId="{595B8DCE-6568-4300-A4AD-0E1D47099C23}" destId="{9EA09F8B-C843-4B7F-B942-B733EBA34A5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png"/><Relationship Id="rId2" Type="http://schemas.openxmlformats.org/officeDocument/2006/relationships/image" Target="../media/image34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10" Type="http://schemas.openxmlformats.org/officeDocument/2006/relationships/image" Target="../media/image174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4" Type="http://schemas.openxmlformats.org/officeDocument/2006/relationships/image" Target="../media/image20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221.png"/><Relationship Id="rId3" Type="http://schemas.openxmlformats.org/officeDocument/2006/relationships/image" Target="../media/image211.png"/><Relationship Id="rId7" Type="http://schemas.openxmlformats.org/officeDocument/2006/relationships/image" Target="../media/image215.png"/><Relationship Id="rId12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11" Type="http://schemas.openxmlformats.org/officeDocument/2006/relationships/image" Target="../media/image219.png"/><Relationship Id="rId5" Type="http://schemas.openxmlformats.org/officeDocument/2006/relationships/image" Target="../media/image213.png"/><Relationship Id="rId10" Type="http://schemas.openxmlformats.org/officeDocument/2006/relationships/image" Target="../media/image218.png"/><Relationship Id="rId4" Type="http://schemas.openxmlformats.org/officeDocument/2006/relationships/image" Target="../media/image212.png"/><Relationship Id="rId9" Type="http://schemas.openxmlformats.org/officeDocument/2006/relationships/image" Target="../media/image217.png"/><Relationship Id="rId14" Type="http://schemas.openxmlformats.org/officeDocument/2006/relationships/image" Target="../media/image22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5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3" Type="http://schemas.openxmlformats.org/officeDocument/2006/relationships/image" Target="../media/image227.png"/><Relationship Id="rId7" Type="http://schemas.openxmlformats.org/officeDocument/2006/relationships/image" Target="../media/image231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9.png"/><Relationship Id="rId4" Type="http://schemas.openxmlformats.org/officeDocument/2006/relationships/image" Target="../media/image228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3" Type="http://schemas.openxmlformats.org/officeDocument/2006/relationships/image" Target="../media/image234.png"/><Relationship Id="rId7" Type="http://schemas.openxmlformats.org/officeDocument/2006/relationships/image" Target="../media/image238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7.png"/><Relationship Id="rId5" Type="http://schemas.openxmlformats.org/officeDocument/2006/relationships/image" Target="../media/image236.png"/><Relationship Id="rId10" Type="http://schemas.openxmlformats.org/officeDocument/2006/relationships/image" Target="../media/image241.png"/><Relationship Id="rId4" Type="http://schemas.openxmlformats.org/officeDocument/2006/relationships/image" Target="../media/image235.png"/><Relationship Id="rId9" Type="http://schemas.openxmlformats.org/officeDocument/2006/relationships/image" Target="../media/image24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3" Type="http://schemas.openxmlformats.org/officeDocument/2006/relationships/image" Target="../media/image246.png"/><Relationship Id="rId7" Type="http://schemas.openxmlformats.org/officeDocument/2006/relationships/image" Target="../media/image250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png"/><Relationship Id="rId5" Type="http://schemas.openxmlformats.org/officeDocument/2006/relationships/image" Target="../media/image248.png"/><Relationship Id="rId4" Type="http://schemas.openxmlformats.org/officeDocument/2006/relationships/image" Target="../media/image24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5.png"/><Relationship Id="rId4" Type="http://schemas.openxmlformats.org/officeDocument/2006/relationships/image" Target="../media/image254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3" Type="http://schemas.openxmlformats.org/officeDocument/2006/relationships/image" Target="../media/image264.png"/><Relationship Id="rId7" Type="http://schemas.openxmlformats.org/officeDocument/2006/relationships/image" Target="../media/image268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7.png"/><Relationship Id="rId5" Type="http://schemas.openxmlformats.org/officeDocument/2006/relationships/image" Target="../media/image266.png"/><Relationship Id="rId4" Type="http://schemas.openxmlformats.org/officeDocument/2006/relationships/image" Target="../media/image26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png"/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png"/><Relationship Id="rId7" Type="http://schemas.openxmlformats.org/officeDocument/2006/relationships/image" Target="../media/image282.png"/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5" Type="http://schemas.openxmlformats.org/officeDocument/2006/relationships/image" Target="../media/image280.png"/><Relationship Id="rId4" Type="http://schemas.openxmlformats.org/officeDocument/2006/relationships/image" Target="../media/image279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png"/><Relationship Id="rId7" Type="http://schemas.openxmlformats.org/officeDocument/2006/relationships/image" Target="../media/image289.png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8.png"/><Relationship Id="rId5" Type="http://schemas.openxmlformats.org/officeDocument/2006/relationships/image" Target="../media/image287.png"/><Relationship Id="rId4" Type="http://schemas.openxmlformats.org/officeDocument/2006/relationships/image" Target="../media/image286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png"/><Relationship Id="rId3" Type="http://schemas.openxmlformats.org/officeDocument/2006/relationships/image" Target="../media/image291.png"/><Relationship Id="rId7" Type="http://schemas.openxmlformats.org/officeDocument/2006/relationships/image" Target="../media/image295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5" Type="http://schemas.openxmlformats.org/officeDocument/2006/relationships/image" Target="../media/image293.png"/><Relationship Id="rId4" Type="http://schemas.openxmlformats.org/officeDocument/2006/relationships/image" Target="../media/image292.png"/><Relationship Id="rId9" Type="http://schemas.openxmlformats.org/officeDocument/2006/relationships/image" Target="../media/image29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3.png"/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png"/><Relationship Id="rId2" Type="http://schemas.openxmlformats.org/officeDocument/2006/relationships/image" Target="../media/image3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6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png"/><Relationship Id="rId2" Type="http://schemas.openxmlformats.org/officeDocument/2006/relationships/image" Target="../media/image3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9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6.png"/><Relationship Id="rId3" Type="http://schemas.openxmlformats.org/officeDocument/2006/relationships/image" Target="../media/image311.png"/><Relationship Id="rId7" Type="http://schemas.openxmlformats.org/officeDocument/2006/relationships/image" Target="../media/image315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4.png"/><Relationship Id="rId5" Type="http://schemas.openxmlformats.org/officeDocument/2006/relationships/image" Target="../media/image313.png"/><Relationship Id="rId4" Type="http://schemas.openxmlformats.org/officeDocument/2006/relationships/image" Target="../media/image31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5" Type="http://schemas.openxmlformats.org/officeDocument/2006/relationships/image" Target="../media/image320.png"/><Relationship Id="rId4" Type="http://schemas.openxmlformats.org/officeDocument/2006/relationships/image" Target="../media/image319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3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png"/><Relationship Id="rId7" Type="http://schemas.openxmlformats.org/officeDocument/2006/relationships/image" Target="../media/image330.png"/><Relationship Id="rId2" Type="http://schemas.openxmlformats.org/officeDocument/2006/relationships/image" Target="../media/image3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9.png"/><Relationship Id="rId5" Type="http://schemas.openxmlformats.org/officeDocument/2006/relationships/image" Target="../media/image328.png"/><Relationship Id="rId4" Type="http://schemas.openxmlformats.org/officeDocument/2006/relationships/image" Target="../media/image327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7.png"/><Relationship Id="rId13" Type="http://schemas.openxmlformats.org/officeDocument/2006/relationships/image" Target="../media/image342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12" Type="http://schemas.openxmlformats.org/officeDocument/2006/relationships/image" Target="../media/image341.png"/><Relationship Id="rId17" Type="http://schemas.openxmlformats.org/officeDocument/2006/relationships/image" Target="../media/image346.png"/><Relationship Id="rId2" Type="http://schemas.openxmlformats.org/officeDocument/2006/relationships/image" Target="../media/image331.png"/><Relationship Id="rId16" Type="http://schemas.openxmlformats.org/officeDocument/2006/relationships/image" Target="../media/image3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11" Type="http://schemas.openxmlformats.org/officeDocument/2006/relationships/image" Target="../media/image340.png"/><Relationship Id="rId5" Type="http://schemas.openxmlformats.org/officeDocument/2006/relationships/image" Target="../media/image334.png"/><Relationship Id="rId15" Type="http://schemas.openxmlformats.org/officeDocument/2006/relationships/image" Target="../media/image344.png"/><Relationship Id="rId10" Type="http://schemas.openxmlformats.org/officeDocument/2006/relationships/image" Target="../media/image339.png"/><Relationship Id="rId4" Type="http://schemas.openxmlformats.org/officeDocument/2006/relationships/image" Target="../media/image333.png"/><Relationship Id="rId9" Type="http://schemas.openxmlformats.org/officeDocument/2006/relationships/image" Target="../media/image338.png"/><Relationship Id="rId14" Type="http://schemas.openxmlformats.org/officeDocument/2006/relationships/image" Target="../media/image3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dirty="0" smtClean="0"/>
              <a:t>ترفندهای </a:t>
            </a:r>
            <a:r>
              <a:rPr lang="fa-IR" dirty="0" smtClean="0"/>
              <a:t>آماری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a-IR" dirty="0" smtClean="0"/>
              <a:t>ارائه: دکتر امیر همتا</a:t>
            </a:r>
            <a:endParaRPr lang="fa-I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4450" name="Picture 2" descr="C:\Users\Amir\Desktop\2ccb438623d57b290bde073841d31a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5257800" cy="648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6476783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325" y="2843213"/>
            <a:ext cx="69913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میزان درک-بینش</a:t>
            </a:r>
            <a:endParaRPr lang="fa-IR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219200" y="1600200"/>
          <a:ext cx="6553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a-IR" dirty="0" smtClean="0"/>
              <a:t>آمار=اطلاعات درست</a:t>
            </a:r>
          </a:p>
          <a:p>
            <a:pPr algn="ctr">
              <a:buNone/>
            </a:pPr>
            <a:r>
              <a:rPr lang="fa-IR" dirty="0" smtClean="0"/>
              <a:t>آماردان=؟!</a:t>
            </a:r>
          </a:p>
          <a:p>
            <a:pPr algn="ctr">
              <a:buNone/>
            </a:pPr>
            <a:r>
              <a:rPr lang="fa-IR" dirty="0" smtClean="0"/>
              <a:t>آمارخوان=؟!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سه جنبه ارایه آمار</a:t>
            </a:r>
            <a:endParaRPr lang="fa-I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238" y="1219200"/>
            <a:ext cx="45815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14600"/>
            <a:ext cx="1228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362200"/>
            <a:ext cx="3457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5025" y="2362200"/>
            <a:ext cx="8667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600200"/>
            <a:ext cx="1390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066800"/>
            <a:ext cx="2686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00200"/>
            <a:ext cx="3095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819400"/>
            <a:ext cx="42576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819400"/>
            <a:ext cx="9239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2819400"/>
            <a:ext cx="152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3810000"/>
            <a:ext cx="400256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fa-IR" dirty="0" smtClean="0"/>
              <a:t>دو برابر هزینه انجام شده سازمان در جمع آوری آمار----&gt; سود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066800"/>
            <a:ext cx="175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53435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791200" cy="95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2663" y="2628900"/>
            <a:ext cx="46386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75" y="1323975"/>
            <a:ext cx="68770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762000"/>
            <a:ext cx="3619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905000"/>
            <a:ext cx="1943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362200"/>
            <a:ext cx="5562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238" y="1219200"/>
            <a:ext cx="45815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14600"/>
            <a:ext cx="1228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838200"/>
            <a:ext cx="43243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2438400"/>
            <a:ext cx="8867775" cy="209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8401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886200"/>
            <a:ext cx="2905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2133600"/>
            <a:ext cx="27717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3124200"/>
            <a:ext cx="22764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62000"/>
            <a:ext cx="67722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438400"/>
            <a:ext cx="63912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371600"/>
            <a:ext cx="24860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667000"/>
            <a:ext cx="31623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905000"/>
            <a:ext cx="11811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429000"/>
            <a:ext cx="2590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267200"/>
            <a:ext cx="3409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8743950" cy="210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124200"/>
            <a:ext cx="48577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1"/>
            <a:ext cx="8839200" cy="146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15000"/>
            <a:ext cx="8910638" cy="89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6858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00200"/>
            <a:ext cx="44862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438400"/>
            <a:ext cx="34575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429000"/>
            <a:ext cx="3276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4267200"/>
            <a:ext cx="34861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57200"/>
            <a:ext cx="43719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524000"/>
            <a:ext cx="4857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600200"/>
            <a:ext cx="20859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352800"/>
            <a:ext cx="55435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2514600"/>
            <a:ext cx="41624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43400"/>
            <a:ext cx="89154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924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447800"/>
            <a:ext cx="43148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438400"/>
            <a:ext cx="10858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048000"/>
            <a:ext cx="58483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657600"/>
            <a:ext cx="3181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4419600"/>
            <a:ext cx="15525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4343400"/>
            <a:ext cx="28289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4953000"/>
            <a:ext cx="9429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600" y="5715000"/>
            <a:ext cx="1619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600" y="5638800"/>
            <a:ext cx="35147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33400"/>
            <a:ext cx="4210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752600"/>
            <a:ext cx="61341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667000"/>
            <a:ext cx="49625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114800"/>
            <a:ext cx="70675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0"/>
            <a:ext cx="8077200" cy="200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95450"/>
            <a:ext cx="27527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52673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533400"/>
            <a:ext cx="2419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دلیل </a:t>
            </a:r>
            <a:r>
              <a:rPr lang="fa-IR" dirty="0" smtClean="0"/>
              <a:t>برگزاری:</a:t>
            </a:r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6764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286000"/>
            <a:ext cx="38576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286000"/>
            <a:ext cx="5238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971800"/>
            <a:ext cx="28765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" y="2933700"/>
            <a:ext cx="41624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429000"/>
            <a:ext cx="2295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2133600"/>
            <a:ext cx="7962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3800" y="2895600"/>
            <a:ext cx="4619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85800"/>
            <a:ext cx="4371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" y="1905000"/>
            <a:ext cx="9120188" cy="144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38576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09800"/>
            <a:ext cx="60388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685800"/>
            <a:ext cx="17240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828800"/>
            <a:ext cx="37433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1905000"/>
            <a:ext cx="1028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2971800"/>
            <a:ext cx="47053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3581400"/>
            <a:ext cx="742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3505200"/>
            <a:ext cx="3381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762000"/>
            <a:ext cx="10382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752600"/>
            <a:ext cx="6038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048000"/>
            <a:ext cx="39719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810000"/>
            <a:ext cx="74771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3763" y="762000"/>
            <a:ext cx="22764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905000"/>
            <a:ext cx="1743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590800"/>
            <a:ext cx="44577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0"/>
            <a:ext cx="57435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133600"/>
            <a:ext cx="1704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447800"/>
            <a:ext cx="2085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2667000"/>
            <a:ext cx="4533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200400"/>
            <a:ext cx="2219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3733800"/>
            <a:ext cx="3905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4114800"/>
            <a:ext cx="29146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4876800"/>
            <a:ext cx="7388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447800"/>
            <a:ext cx="14763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524000"/>
            <a:ext cx="34480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057400"/>
            <a:ext cx="27336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2667000"/>
            <a:ext cx="3933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25908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352800"/>
            <a:ext cx="19572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4114800"/>
            <a:ext cx="371006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5105400"/>
            <a:ext cx="37242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533400"/>
            <a:ext cx="1714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752600"/>
            <a:ext cx="12477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438400"/>
            <a:ext cx="6477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048000"/>
            <a:ext cx="1609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3733800"/>
            <a:ext cx="600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609600"/>
            <a:ext cx="2886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0"/>
            <a:ext cx="5334000" cy="497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524000"/>
            <a:ext cx="2047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362200"/>
            <a:ext cx="1085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آ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86582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😃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8382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00200"/>
            <a:ext cx="58959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667000"/>
            <a:ext cx="6291261" cy="83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1" y="3505200"/>
            <a:ext cx="5943600" cy="49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4114800"/>
            <a:ext cx="3733800" cy="129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0"/>
            <a:ext cx="56197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685800"/>
            <a:ext cx="41624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0"/>
            <a:ext cx="3762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362200"/>
            <a:ext cx="5610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3124200"/>
            <a:ext cx="445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657600"/>
            <a:ext cx="63055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2362200"/>
            <a:ext cx="4619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2971800"/>
            <a:ext cx="28575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3505200"/>
            <a:ext cx="62293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9200" y="5029200"/>
            <a:ext cx="6334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85800"/>
            <a:ext cx="32289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752600"/>
            <a:ext cx="62769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429000"/>
            <a:ext cx="63436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53340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5334000"/>
            <a:ext cx="1562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533400"/>
            <a:ext cx="2457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752600"/>
            <a:ext cx="46101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828800"/>
            <a:ext cx="1181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438400"/>
            <a:ext cx="1676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3200400"/>
            <a:ext cx="63150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4484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38200"/>
            <a:ext cx="64198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664562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85800"/>
            <a:ext cx="44577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52600"/>
            <a:ext cx="62388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85800"/>
            <a:ext cx="2276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1118" y="1600201"/>
            <a:ext cx="252663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76400"/>
            <a:ext cx="6229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133600"/>
            <a:ext cx="1885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2895600"/>
            <a:ext cx="3076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2895600"/>
            <a:ext cx="3143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3505200"/>
            <a:ext cx="1657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4267200"/>
            <a:ext cx="83248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/>
              <a:t>در سطح جهانی</a:t>
            </a:r>
          </a:p>
          <a:p>
            <a:r>
              <a:rPr lang="fa-IR" dirty="0" smtClean="0"/>
              <a:t>سواد آماری معادل سواد خواندن و نوشتن</a:t>
            </a:r>
          </a:p>
          <a:p>
            <a:r>
              <a:rPr lang="fa-IR" dirty="0" smtClean="0"/>
              <a:t>ارتباط توسعه یافتگی میزان استفاده از آمار</a:t>
            </a:r>
          </a:p>
          <a:p>
            <a:r>
              <a:rPr lang="fa-IR" dirty="0" smtClean="0"/>
              <a:t>نام گذاری روز جهانی آمار و پیام دبیر کل سازمان ملل </a:t>
            </a:r>
          </a:p>
          <a:p>
            <a:r>
              <a:rPr lang="fa-IR" b="1" dirty="0" smtClean="0"/>
              <a:t>در سطح ملی</a:t>
            </a:r>
          </a:p>
          <a:p>
            <a:r>
              <a:rPr lang="fa-IR" dirty="0" smtClean="0"/>
              <a:t>هفته آمار</a:t>
            </a:r>
          </a:p>
          <a:p>
            <a:r>
              <a:rPr lang="fa-IR" dirty="0" smtClean="0"/>
              <a:t>روز ملی آمار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چرا آمار؟؟</a:t>
            </a:r>
            <a:endParaRPr lang="fa-I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64198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71600"/>
            <a:ext cx="4495800" cy="36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38200"/>
            <a:ext cx="58102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386762" cy="155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43200"/>
            <a:ext cx="13335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438400"/>
            <a:ext cx="6772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609600"/>
            <a:ext cx="3990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447800"/>
            <a:ext cx="2219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09800"/>
            <a:ext cx="32480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57200"/>
            <a:ext cx="2914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19200"/>
            <a:ext cx="24955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600200"/>
            <a:ext cx="15430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286000"/>
            <a:ext cx="904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2743200"/>
            <a:ext cx="1905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2819400"/>
            <a:ext cx="33242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3276600"/>
            <a:ext cx="4619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3800" y="3962400"/>
            <a:ext cx="2790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4343400"/>
            <a:ext cx="2819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838200"/>
            <a:ext cx="2800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05000"/>
            <a:ext cx="2771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981200"/>
            <a:ext cx="4533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895600"/>
            <a:ext cx="32289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2305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3429000"/>
            <a:ext cx="34099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4191000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800" y="4114800"/>
            <a:ext cx="25241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066800"/>
            <a:ext cx="27908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7400"/>
            <a:ext cx="276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133600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667000"/>
            <a:ext cx="24288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143000"/>
            <a:ext cx="2886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057400"/>
            <a:ext cx="3857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133600"/>
            <a:ext cx="381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819400"/>
            <a:ext cx="2486025" cy="105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609600"/>
            <a:ext cx="4648199" cy="281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124200"/>
            <a:ext cx="4648200" cy="317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33400"/>
            <a:ext cx="63436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86000"/>
            <a:ext cx="60293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روش دلفی</a:t>
            </a:r>
          </a:p>
          <a:p>
            <a:r>
              <a:rPr lang="fa-IR" dirty="0" smtClean="0"/>
              <a:t>آمار یکی از ده اتفاق تحول زندگی بشر</a:t>
            </a:r>
          </a:p>
          <a:p>
            <a:pPr>
              <a:buNone/>
            </a:pPr>
            <a:r>
              <a:rPr lang="fa-IR" dirty="0" smtClean="0"/>
              <a:t>     ترانزیستور، کامپیوتر و...</a:t>
            </a:r>
          </a:p>
          <a:p>
            <a:pPr>
              <a:buNone/>
            </a:pPr>
            <a:endParaRPr lang="fa-I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مجله ساینس</a:t>
            </a:r>
            <a:endParaRPr lang="fa-I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1204913"/>
            <a:ext cx="66008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1704975"/>
            <a:ext cx="63246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1150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6103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971800"/>
            <a:ext cx="8391525" cy="98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2438400"/>
            <a:ext cx="10572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495800"/>
            <a:ext cx="53816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4495800"/>
            <a:ext cx="177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63436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05200"/>
            <a:ext cx="3390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A525BC-95AB-4DF4-B52A-41805400A206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pt-BR" smtClean="0"/>
          </a:p>
        </p:txBody>
      </p:sp>
      <p:sp>
        <p:nvSpPr>
          <p:cNvPr id="70659" name="Line 2"/>
          <p:cNvSpPr>
            <a:spLocks noChangeShapeType="1"/>
          </p:cNvSpPr>
          <p:nvPr/>
        </p:nvSpPr>
        <p:spPr bwMode="auto">
          <a:xfrm>
            <a:off x="1498600" y="914400"/>
            <a:ext cx="1588" cy="464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0660" name="Line 3"/>
          <p:cNvSpPr>
            <a:spLocks noChangeShapeType="1"/>
          </p:cNvSpPr>
          <p:nvPr/>
        </p:nvSpPr>
        <p:spPr bwMode="auto">
          <a:xfrm>
            <a:off x="1498600" y="5562600"/>
            <a:ext cx="68580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0661" name="Line 4"/>
          <p:cNvSpPr>
            <a:spLocks noChangeShapeType="1"/>
          </p:cNvSpPr>
          <p:nvPr/>
        </p:nvSpPr>
        <p:spPr bwMode="auto">
          <a:xfrm flipH="1">
            <a:off x="1117600" y="1066800"/>
            <a:ext cx="3810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0662" name="Line 5"/>
          <p:cNvSpPr>
            <a:spLocks noChangeShapeType="1"/>
          </p:cNvSpPr>
          <p:nvPr/>
        </p:nvSpPr>
        <p:spPr bwMode="auto">
          <a:xfrm flipH="1">
            <a:off x="1117600" y="1965325"/>
            <a:ext cx="3810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0663" name="Line 6"/>
          <p:cNvSpPr>
            <a:spLocks noChangeShapeType="1"/>
          </p:cNvSpPr>
          <p:nvPr/>
        </p:nvSpPr>
        <p:spPr bwMode="auto">
          <a:xfrm flipH="1">
            <a:off x="1117600" y="2863850"/>
            <a:ext cx="3810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0664" name="Line 7"/>
          <p:cNvSpPr>
            <a:spLocks noChangeShapeType="1"/>
          </p:cNvSpPr>
          <p:nvPr/>
        </p:nvSpPr>
        <p:spPr bwMode="auto">
          <a:xfrm flipH="1">
            <a:off x="1117600" y="4662488"/>
            <a:ext cx="3810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0665" name="Line 8"/>
          <p:cNvSpPr>
            <a:spLocks noChangeShapeType="1"/>
          </p:cNvSpPr>
          <p:nvPr/>
        </p:nvSpPr>
        <p:spPr bwMode="auto">
          <a:xfrm flipH="1">
            <a:off x="1117600" y="3763963"/>
            <a:ext cx="3810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0666" name="Text Box 9"/>
          <p:cNvSpPr txBox="1">
            <a:spLocks noChangeArrowheads="1"/>
          </p:cNvSpPr>
          <p:nvPr/>
        </p:nvSpPr>
        <p:spPr bwMode="auto">
          <a:xfrm>
            <a:off x="508000" y="882650"/>
            <a:ext cx="57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Tahoma" pitchFamily="34" charset="0"/>
              </a:rPr>
              <a:t>250</a:t>
            </a:r>
          </a:p>
        </p:txBody>
      </p:sp>
      <p:sp>
        <p:nvSpPr>
          <p:cNvPr id="70667" name="Text Box 10"/>
          <p:cNvSpPr txBox="1">
            <a:spLocks noChangeArrowheads="1"/>
          </p:cNvSpPr>
          <p:nvPr/>
        </p:nvSpPr>
        <p:spPr bwMode="auto">
          <a:xfrm>
            <a:off x="508000" y="1785938"/>
            <a:ext cx="57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Tahoma" pitchFamily="34" charset="0"/>
              </a:rPr>
              <a:t>200</a:t>
            </a:r>
          </a:p>
        </p:txBody>
      </p:sp>
      <p:sp>
        <p:nvSpPr>
          <p:cNvPr id="70668" name="Text Box 11"/>
          <p:cNvSpPr txBox="1">
            <a:spLocks noChangeArrowheads="1"/>
          </p:cNvSpPr>
          <p:nvPr/>
        </p:nvSpPr>
        <p:spPr bwMode="auto">
          <a:xfrm>
            <a:off x="508000" y="2689225"/>
            <a:ext cx="57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Tahoma" pitchFamily="34" charset="0"/>
              </a:rPr>
              <a:t>150</a:t>
            </a:r>
          </a:p>
        </p:txBody>
      </p:sp>
      <p:sp>
        <p:nvSpPr>
          <p:cNvPr id="70669" name="Text Box 12"/>
          <p:cNvSpPr txBox="1">
            <a:spLocks noChangeArrowheads="1"/>
          </p:cNvSpPr>
          <p:nvPr/>
        </p:nvSpPr>
        <p:spPr bwMode="auto">
          <a:xfrm>
            <a:off x="508000" y="3592513"/>
            <a:ext cx="57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Tahoma" pitchFamily="34" charset="0"/>
              </a:rPr>
              <a:t>100</a:t>
            </a:r>
          </a:p>
        </p:txBody>
      </p:sp>
      <p:sp>
        <p:nvSpPr>
          <p:cNvPr id="70670" name="Text Box 13"/>
          <p:cNvSpPr txBox="1">
            <a:spLocks noChangeArrowheads="1"/>
          </p:cNvSpPr>
          <p:nvPr/>
        </p:nvSpPr>
        <p:spPr bwMode="auto">
          <a:xfrm>
            <a:off x="638175" y="44958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Tahoma" pitchFamily="34" charset="0"/>
              </a:rPr>
              <a:t>50</a:t>
            </a:r>
          </a:p>
        </p:txBody>
      </p:sp>
      <p:sp>
        <p:nvSpPr>
          <p:cNvPr id="70671" name="Text Box 14"/>
          <p:cNvSpPr txBox="1">
            <a:spLocks noChangeArrowheads="1"/>
          </p:cNvSpPr>
          <p:nvPr/>
        </p:nvSpPr>
        <p:spPr bwMode="auto">
          <a:xfrm>
            <a:off x="812800" y="5334000"/>
            <a:ext cx="31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Tahoma" pitchFamily="34" charset="0"/>
              </a:rPr>
              <a:t>0</a:t>
            </a:r>
          </a:p>
        </p:txBody>
      </p:sp>
      <p:sp>
        <p:nvSpPr>
          <p:cNvPr id="70672" name="Text Box 15"/>
          <p:cNvSpPr txBox="1">
            <a:spLocks noChangeArrowheads="1"/>
          </p:cNvSpPr>
          <p:nvPr/>
        </p:nvSpPr>
        <p:spPr bwMode="auto">
          <a:xfrm>
            <a:off x="1346200" y="5867400"/>
            <a:ext cx="31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Tahoma" pitchFamily="34" charset="0"/>
              </a:rPr>
              <a:t>0</a:t>
            </a:r>
          </a:p>
        </p:txBody>
      </p:sp>
      <p:sp>
        <p:nvSpPr>
          <p:cNvPr id="70673" name="Text Box 16"/>
          <p:cNvSpPr txBox="1">
            <a:spLocks noChangeArrowheads="1"/>
          </p:cNvSpPr>
          <p:nvPr/>
        </p:nvSpPr>
        <p:spPr bwMode="auto">
          <a:xfrm>
            <a:off x="7845425" y="5867400"/>
            <a:ext cx="704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Tahoma" pitchFamily="34" charset="0"/>
              </a:rPr>
              <a:t>1600</a:t>
            </a:r>
          </a:p>
        </p:txBody>
      </p:sp>
      <p:sp>
        <p:nvSpPr>
          <p:cNvPr id="70674" name="Text Box 17"/>
          <p:cNvSpPr txBox="1">
            <a:spLocks noChangeArrowheads="1"/>
          </p:cNvSpPr>
          <p:nvPr/>
        </p:nvSpPr>
        <p:spPr bwMode="auto">
          <a:xfrm>
            <a:off x="6721475" y="5867400"/>
            <a:ext cx="704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Tahoma" pitchFamily="34" charset="0"/>
              </a:rPr>
              <a:t>1400</a:t>
            </a:r>
          </a:p>
        </p:txBody>
      </p:sp>
      <p:sp>
        <p:nvSpPr>
          <p:cNvPr id="70675" name="Text Box 18"/>
          <p:cNvSpPr txBox="1">
            <a:spLocks noChangeArrowheads="1"/>
          </p:cNvSpPr>
          <p:nvPr/>
        </p:nvSpPr>
        <p:spPr bwMode="auto">
          <a:xfrm>
            <a:off x="5670550" y="5867400"/>
            <a:ext cx="704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Tahoma" pitchFamily="34" charset="0"/>
              </a:rPr>
              <a:t>1200</a:t>
            </a:r>
          </a:p>
        </p:txBody>
      </p:sp>
      <p:sp>
        <p:nvSpPr>
          <p:cNvPr id="70676" name="Text Box 19"/>
          <p:cNvSpPr txBox="1">
            <a:spLocks noChangeArrowheads="1"/>
          </p:cNvSpPr>
          <p:nvPr/>
        </p:nvSpPr>
        <p:spPr bwMode="auto">
          <a:xfrm>
            <a:off x="4603750" y="5867400"/>
            <a:ext cx="704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Tahoma" pitchFamily="34" charset="0"/>
              </a:rPr>
              <a:t>1000</a:t>
            </a:r>
          </a:p>
        </p:txBody>
      </p:sp>
      <p:sp>
        <p:nvSpPr>
          <p:cNvPr id="70677" name="Text Box 20"/>
          <p:cNvSpPr txBox="1">
            <a:spLocks noChangeArrowheads="1"/>
          </p:cNvSpPr>
          <p:nvPr/>
        </p:nvSpPr>
        <p:spPr bwMode="auto">
          <a:xfrm>
            <a:off x="3556000" y="5867400"/>
            <a:ext cx="57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Tahoma" pitchFamily="34" charset="0"/>
              </a:rPr>
              <a:t>800</a:t>
            </a:r>
          </a:p>
        </p:txBody>
      </p:sp>
      <p:sp>
        <p:nvSpPr>
          <p:cNvPr id="70678" name="Text Box 21"/>
          <p:cNvSpPr txBox="1">
            <a:spLocks noChangeArrowheads="1"/>
          </p:cNvSpPr>
          <p:nvPr/>
        </p:nvSpPr>
        <p:spPr bwMode="auto">
          <a:xfrm>
            <a:off x="2489200" y="5867400"/>
            <a:ext cx="57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Tahoma" pitchFamily="34" charset="0"/>
              </a:rPr>
              <a:t>600</a:t>
            </a:r>
          </a:p>
        </p:txBody>
      </p:sp>
      <p:sp>
        <p:nvSpPr>
          <p:cNvPr id="70679" name="Line 22"/>
          <p:cNvSpPr>
            <a:spLocks noChangeShapeType="1"/>
          </p:cNvSpPr>
          <p:nvPr/>
        </p:nvSpPr>
        <p:spPr bwMode="auto">
          <a:xfrm>
            <a:off x="2794000" y="5562600"/>
            <a:ext cx="1588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0680" name="Line 23"/>
          <p:cNvSpPr>
            <a:spLocks noChangeShapeType="1"/>
          </p:cNvSpPr>
          <p:nvPr/>
        </p:nvSpPr>
        <p:spPr bwMode="auto">
          <a:xfrm>
            <a:off x="8204200" y="5562600"/>
            <a:ext cx="1588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0681" name="Line 24"/>
          <p:cNvSpPr>
            <a:spLocks noChangeShapeType="1"/>
          </p:cNvSpPr>
          <p:nvPr/>
        </p:nvSpPr>
        <p:spPr bwMode="auto">
          <a:xfrm>
            <a:off x="4957763" y="5562600"/>
            <a:ext cx="1587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0682" name="Line 25"/>
          <p:cNvSpPr>
            <a:spLocks noChangeShapeType="1"/>
          </p:cNvSpPr>
          <p:nvPr/>
        </p:nvSpPr>
        <p:spPr bwMode="auto">
          <a:xfrm>
            <a:off x="6038850" y="5562600"/>
            <a:ext cx="1588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0683" name="Line 26"/>
          <p:cNvSpPr>
            <a:spLocks noChangeShapeType="1"/>
          </p:cNvSpPr>
          <p:nvPr/>
        </p:nvSpPr>
        <p:spPr bwMode="auto">
          <a:xfrm>
            <a:off x="7121525" y="5562600"/>
            <a:ext cx="1588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0684" name="Line 27"/>
          <p:cNvSpPr>
            <a:spLocks noChangeShapeType="1"/>
          </p:cNvSpPr>
          <p:nvPr/>
        </p:nvSpPr>
        <p:spPr bwMode="auto">
          <a:xfrm>
            <a:off x="3875088" y="5562600"/>
            <a:ext cx="1587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0685" name="Freeform 28"/>
          <p:cNvSpPr>
            <a:spLocks/>
          </p:cNvSpPr>
          <p:nvPr/>
        </p:nvSpPr>
        <p:spPr bwMode="auto">
          <a:xfrm>
            <a:off x="1954213" y="5514975"/>
            <a:ext cx="249237" cy="79375"/>
          </a:xfrm>
          <a:custGeom>
            <a:avLst/>
            <a:gdLst>
              <a:gd name="T0" fmla="*/ 2147483647 w 157"/>
              <a:gd name="T1" fmla="*/ 2147483647 h 50"/>
              <a:gd name="T2" fmla="*/ 2147483647 w 157"/>
              <a:gd name="T3" fmla="*/ 2147483647 h 50"/>
              <a:gd name="T4" fmla="*/ 2147483647 w 157"/>
              <a:gd name="T5" fmla="*/ 2147483647 h 50"/>
              <a:gd name="T6" fmla="*/ 2147483647 w 157"/>
              <a:gd name="T7" fmla="*/ 2147483647 h 50"/>
              <a:gd name="T8" fmla="*/ 0 w 157"/>
              <a:gd name="T9" fmla="*/ 2147483647 h 50"/>
              <a:gd name="T10" fmla="*/ 2147483647 w 157"/>
              <a:gd name="T11" fmla="*/ 2147483647 h 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7"/>
              <a:gd name="T19" fmla="*/ 0 h 50"/>
              <a:gd name="T20" fmla="*/ 157 w 157"/>
              <a:gd name="T21" fmla="*/ 50 h 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7" h="50">
                <a:moveTo>
                  <a:pt x="12" y="14"/>
                </a:moveTo>
                <a:cubicBezTo>
                  <a:pt x="44" y="3"/>
                  <a:pt x="65" y="9"/>
                  <a:pt x="100" y="11"/>
                </a:cubicBezTo>
                <a:cubicBezTo>
                  <a:pt x="111" y="9"/>
                  <a:pt x="152" y="0"/>
                  <a:pt x="157" y="6"/>
                </a:cubicBezTo>
                <a:lnTo>
                  <a:pt x="133" y="50"/>
                </a:lnTo>
                <a:lnTo>
                  <a:pt x="0" y="42"/>
                </a:lnTo>
                <a:lnTo>
                  <a:pt x="12" y="14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0686" name="Line 29"/>
          <p:cNvSpPr>
            <a:spLocks noChangeShapeType="1"/>
          </p:cNvSpPr>
          <p:nvPr/>
        </p:nvSpPr>
        <p:spPr bwMode="auto">
          <a:xfrm flipH="1">
            <a:off x="2092325" y="5410200"/>
            <a:ext cx="152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0687" name="Line 30"/>
          <p:cNvSpPr>
            <a:spLocks noChangeShapeType="1"/>
          </p:cNvSpPr>
          <p:nvPr/>
        </p:nvSpPr>
        <p:spPr bwMode="auto">
          <a:xfrm flipH="1">
            <a:off x="1879600" y="5410200"/>
            <a:ext cx="152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0688" name="Line 31"/>
          <p:cNvSpPr>
            <a:spLocks noChangeShapeType="1"/>
          </p:cNvSpPr>
          <p:nvPr/>
        </p:nvSpPr>
        <p:spPr bwMode="auto">
          <a:xfrm flipV="1">
            <a:off x="2362200" y="1460500"/>
            <a:ext cx="5791200" cy="370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273300" y="5562600"/>
            <a:ext cx="5410200" cy="203200"/>
            <a:chOff x="2184" y="3088"/>
            <a:chExt cx="3408" cy="192"/>
          </a:xfrm>
        </p:grpSpPr>
        <p:sp>
          <p:nvSpPr>
            <p:cNvPr id="70738" name="Line 33"/>
            <p:cNvSpPr>
              <a:spLocks noChangeShapeType="1"/>
            </p:cNvSpPr>
            <p:nvPr/>
          </p:nvSpPr>
          <p:spPr bwMode="auto">
            <a:xfrm>
              <a:off x="2184" y="308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0739" name="Line 34"/>
            <p:cNvSpPr>
              <a:spLocks noChangeShapeType="1"/>
            </p:cNvSpPr>
            <p:nvPr/>
          </p:nvSpPr>
          <p:spPr bwMode="auto">
            <a:xfrm>
              <a:off x="5592" y="308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0740" name="Line 35"/>
            <p:cNvSpPr>
              <a:spLocks noChangeShapeType="1"/>
            </p:cNvSpPr>
            <p:nvPr/>
          </p:nvSpPr>
          <p:spPr bwMode="auto">
            <a:xfrm>
              <a:off x="3547" y="308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0741" name="Line 36"/>
            <p:cNvSpPr>
              <a:spLocks noChangeShapeType="1"/>
            </p:cNvSpPr>
            <p:nvPr/>
          </p:nvSpPr>
          <p:spPr bwMode="auto">
            <a:xfrm>
              <a:off x="4228" y="308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0742" name="Line 37"/>
            <p:cNvSpPr>
              <a:spLocks noChangeShapeType="1"/>
            </p:cNvSpPr>
            <p:nvPr/>
          </p:nvSpPr>
          <p:spPr bwMode="auto">
            <a:xfrm>
              <a:off x="4910" y="308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0743" name="Line 38"/>
            <p:cNvSpPr>
              <a:spLocks noChangeShapeType="1"/>
            </p:cNvSpPr>
            <p:nvPr/>
          </p:nvSpPr>
          <p:spPr bwMode="auto">
            <a:xfrm>
              <a:off x="2865" y="308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0690" name="Text Box 39"/>
          <p:cNvSpPr txBox="1">
            <a:spLocks noChangeArrowheads="1"/>
          </p:cNvSpPr>
          <p:nvPr/>
        </p:nvSpPr>
        <p:spPr bwMode="auto">
          <a:xfrm>
            <a:off x="3019425" y="4870450"/>
            <a:ext cx="633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Tahoma" pitchFamily="34" charset="0"/>
              </a:rPr>
              <a:t>Japan</a:t>
            </a:r>
          </a:p>
        </p:txBody>
      </p:sp>
      <p:sp>
        <p:nvSpPr>
          <p:cNvPr id="70691" name="Oval 40"/>
          <p:cNvSpPr>
            <a:spLocks noChangeArrowheads="1"/>
          </p:cNvSpPr>
          <p:nvPr/>
        </p:nvSpPr>
        <p:spPr bwMode="auto">
          <a:xfrm>
            <a:off x="2914650" y="4965700"/>
            <a:ext cx="112713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 altLang="en-US">
              <a:latin typeface="Times New Roman" pitchFamily="18" charset="0"/>
            </a:endParaRPr>
          </a:p>
        </p:txBody>
      </p:sp>
      <p:sp>
        <p:nvSpPr>
          <p:cNvPr id="70692" name="Text Box 41"/>
          <p:cNvSpPr txBox="1">
            <a:spLocks noChangeArrowheads="1"/>
          </p:cNvSpPr>
          <p:nvPr/>
        </p:nvSpPr>
        <p:spPr bwMode="auto">
          <a:xfrm>
            <a:off x="7897813" y="2082800"/>
            <a:ext cx="882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Tahoma" pitchFamily="34" charset="0"/>
              </a:rPr>
              <a:t>Denmark</a:t>
            </a:r>
          </a:p>
        </p:txBody>
      </p:sp>
      <p:sp>
        <p:nvSpPr>
          <p:cNvPr id="70693" name="Oval 42"/>
          <p:cNvSpPr>
            <a:spLocks noChangeArrowheads="1"/>
          </p:cNvSpPr>
          <p:nvPr/>
        </p:nvSpPr>
        <p:spPr bwMode="auto">
          <a:xfrm>
            <a:off x="7793038" y="2178050"/>
            <a:ext cx="112712" cy="107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 altLang="en-US">
              <a:latin typeface="Times New Roman" pitchFamily="18" charset="0"/>
            </a:endParaRPr>
          </a:p>
        </p:txBody>
      </p:sp>
      <p:sp>
        <p:nvSpPr>
          <p:cNvPr id="70694" name="Text Box 43"/>
          <p:cNvSpPr txBox="1">
            <a:spLocks noChangeArrowheads="1"/>
          </p:cNvSpPr>
          <p:nvPr/>
        </p:nvSpPr>
        <p:spPr bwMode="auto">
          <a:xfrm>
            <a:off x="7027863" y="2466975"/>
            <a:ext cx="11763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Tahoma" pitchFamily="34" charset="0"/>
              </a:rPr>
              <a:t>New Zealand</a:t>
            </a:r>
          </a:p>
        </p:txBody>
      </p:sp>
      <p:sp>
        <p:nvSpPr>
          <p:cNvPr id="70695" name="Oval 44"/>
          <p:cNvSpPr>
            <a:spLocks noChangeArrowheads="1"/>
          </p:cNvSpPr>
          <p:nvPr/>
        </p:nvSpPr>
        <p:spPr bwMode="auto">
          <a:xfrm>
            <a:off x="6999288" y="2452688"/>
            <a:ext cx="112712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 altLang="en-US">
              <a:latin typeface="Times New Roman" pitchFamily="18" charset="0"/>
            </a:endParaRPr>
          </a:p>
        </p:txBody>
      </p:sp>
      <p:sp>
        <p:nvSpPr>
          <p:cNvPr id="70696" name="Text Box 45"/>
          <p:cNvSpPr txBox="1">
            <a:spLocks noChangeArrowheads="1"/>
          </p:cNvSpPr>
          <p:nvPr/>
        </p:nvSpPr>
        <p:spPr bwMode="auto">
          <a:xfrm>
            <a:off x="7800975" y="1601788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Tahoma" pitchFamily="34" charset="0"/>
              </a:rPr>
              <a:t>Fed. Repub.</a:t>
            </a:r>
          </a:p>
          <a:p>
            <a:r>
              <a:rPr lang="en-US" altLang="en-US" sz="1200" b="1">
                <a:latin typeface="Tahoma" pitchFamily="34" charset="0"/>
              </a:rPr>
              <a:t>Of Germany</a:t>
            </a:r>
          </a:p>
        </p:txBody>
      </p:sp>
      <p:sp>
        <p:nvSpPr>
          <p:cNvPr id="70697" name="Oval 46"/>
          <p:cNvSpPr>
            <a:spLocks noChangeArrowheads="1"/>
          </p:cNvSpPr>
          <p:nvPr/>
        </p:nvSpPr>
        <p:spPr bwMode="auto">
          <a:xfrm>
            <a:off x="7329488" y="2097088"/>
            <a:ext cx="112712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 altLang="en-US">
              <a:latin typeface="Times New Roman" pitchFamily="18" charset="0"/>
            </a:endParaRPr>
          </a:p>
        </p:txBody>
      </p:sp>
      <p:sp>
        <p:nvSpPr>
          <p:cNvPr id="70698" name="Text Box 47"/>
          <p:cNvSpPr txBox="1">
            <a:spLocks noChangeArrowheads="1"/>
          </p:cNvSpPr>
          <p:nvPr/>
        </p:nvSpPr>
        <p:spPr bwMode="auto">
          <a:xfrm>
            <a:off x="7069138" y="2205038"/>
            <a:ext cx="698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Tahoma" pitchFamily="34" charset="0"/>
              </a:rPr>
              <a:t>France</a:t>
            </a:r>
          </a:p>
        </p:txBody>
      </p:sp>
      <p:sp>
        <p:nvSpPr>
          <p:cNvPr id="70699" name="Oval 48"/>
          <p:cNvSpPr>
            <a:spLocks noChangeArrowheads="1"/>
          </p:cNvSpPr>
          <p:nvPr/>
        </p:nvSpPr>
        <p:spPr bwMode="auto">
          <a:xfrm>
            <a:off x="6997700" y="2247900"/>
            <a:ext cx="112713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 altLang="en-US">
              <a:latin typeface="Times New Roman" pitchFamily="18" charset="0"/>
            </a:endParaRPr>
          </a:p>
        </p:txBody>
      </p:sp>
      <p:sp>
        <p:nvSpPr>
          <p:cNvPr id="70700" name="Text Box 49"/>
          <p:cNvSpPr txBox="1">
            <a:spLocks noChangeArrowheads="1"/>
          </p:cNvSpPr>
          <p:nvPr/>
        </p:nvSpPr>
        <p:spPr bwMode="auto">
          <a:xfrm>
            <a:off x="5800725" y="1517650"/>
            <a:ext cx="749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Tahoma" pitchFamily="34" charset="0"/>
              </a:rPr>
              <a:t>Canada</a:t>
            </a:r>
          </a:p>
        </p:txBody>
      </p:sp>
      <p:sp>
        <p:nvSpPr>
          <p:cNvPr id="70701" name="Oval 50"/>
          <p:cNvSpPr>
            <a:spLocks noChangeArrowheads="1"/>
          </p:cNvSpPr>
          <p:nvPr/>
        </p:nvSpPr>
        <p:spPr bwMode="auto">
          <a:xfrm>
            <a:off x="6483350" y="1638300"/>
            <a:ext cx="112713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 altLang="en-US">
              <a:latin typeface="Times New Roman" pitchFamily="18" charset="0"/>
            </a:endParaRPr>
          </a:p>
        </p:txBody>
      </p:sp>
      <p:sp>
        <p:nvSpPr>
          <p:cNvPr id="70702" name="Text Box 51"/>
          <p:cNvSpPr txBox="1">
            <a:spLocks noChangeArrowheads="1"/>
          </p:cNvSpPr>
          <p:nvPr/>
        </p:nvSpPr>
        <p:spPr bwMode="auto">
          <a:xfrm>
            <a:off x="4403725" y="2089150"/>
            <a:ext cx="628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Tahoma" pitchFamily="34" charset="0"/>
              </a:rPr>
              <a:t>Israel</a:t>
            </a:r>
          </a:p>
        </p:txBody>
      </p:sp>
      <p:sp>
        <p:nvSpPr>
          <p:cNvPr id="70703" name="Oval 52"/>
          <p:cNvSpPr>
            <a:spLocks noChangeArrowheads="1"/>
          </p:cNvSpPr>
          <p:nvPr/>
        </p:nvSpPr>
        <p:spPr bwMode="auto">
          <a:xfrm>
            <a:off x="4959350" y="2171700"/>
            <a:ext cx="112713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 altLang="en-US">
              <a:latin typeface="Times New Roman" pitchFamily="18" charset="0"/>
            </a:endParaRPr>
          </a:p>
        </p:txBody>
      </p:sp>
      <p:sp>
        <p:nvSpPr>
          <p:cNvPr id="70704" name="Text Box 53"/>
          <p:cNvSpPr txBox="1">
            <a:spLocks noChangeArrowheads="1"/>
          </p:cNvSpPr>
          <p:nvPr/>
        </p:nvSpPr>
        <p:spPr bwMode="auto">
          <a:xfrm>
            <a:off x="6080125" y="1098550"/>
            <a:ext cx="1090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Tahoma" pitchFamily="34" charset="0"/>
              </a:rPr>
              <a:t>Switzerland</a:t>
            </a:r>
          </a:p>
        </p:txBody>
      </p:sp>
      <p:sp>
        <p:nvSpPr>
          <p:cNvPr id="70705" name="Oval 54"/>
          <p:cNvSpPr>
            <a:spLocks noChangeArrowheads="1"/>
          </p:cNvSpPr>
          <p:nvPr/>
        </p:nvSpPr>
        <p:spPr bwMode="auto">
          <a:xfrm>
            <a:off x="6762750" y="1384300"/>
            <a:ext cx="112713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 altLang="en-US">
              <a:latin typeface="Times New Roman" pitchFamily="18" charset="0"/>
            </a:endParaRPr>
          </a:p>
        </p:txBody>
      </p:sp>
      <p:sp>
        <p:nvSpPr>
          <p:cNvPr id="70706" name="Text Box 55"/>
          <p:cNvSpPr txBox="1">
            <a:spLocks noChangeArrowheads="1"/>
          </p:cNvSpPr>
          <p:nvPr/>
        </p:nvSpPr>
        <p:spPr bwMode="auto">
          <a:xfrm>
            <a:off x="7146925" y="730250"/>
            <a:ext cx="498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Tahoma" pitchFamily="34" charset="0"/>
              </a:rPr>
              <a:t>USA</a:t>
            </a:r>
          </a:p>
        </p:txBody>
      </p:sp>
      <p:sp>
        <p:nvSpPr>
          <p:cNvPr id="70707" name="Oval 56"/>
          <p:cNvSpPr>
            <a:spLocks noChangeArrowheads="1"/>
          </p:cNvSpPr>
          <p:nvPr/>
        </p:nvSpPr>
        <p:spPr bwMode="auto">
          <a:xfrm>
            <a:off x="7334250" y="1003300"/>
            <a:ext cx="112713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 altLang="en-US">
              <a:latin typeface="Times New Roman" pitchFamily="18" charset="0"/>
            </a:endParaRPr>
          </a:p>
        </p:txBody>
      </p:sp>
      <p:sp>
        <p:nvSpPr>
          <p:cNvPr id="70708" name="Text Box 57"/>
          <p:cNvSpPr txBox="1">
            <a:spLocks noChangeArrowheads="1"/>
          </p:cNvSpPr>
          <p:nvPr/>
        </p:nvSpPr>
        <p:spPr bwMode="auto">
          <a:xfrm>
            <a:off x="4746625" y="2571750"/>
            <a:ext cx="866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Tahoma" pitchFamily="34" charset="0"/>
              </a:rPr>
              <a:t>Australia</a:t>
            </a:r>
          </a:p>
        </p:txBody>
      </p:sp>
      <p:sp>
        <p:nvSpPr>
          <p:cNvPr id="70709" name="Oval 58"/>
          <p:cNvSpPr>
            <a:spLocks noChangeArrowheads="1"/>
          </p:cNvSpPr>
          <p:nvPr/>
        </p:nvSpPr>
        <p:spPr bwMode="auto">
          <a:xfrm>
            <a:off x="5480050" y="2514600"/>
            <a:ext cx="112713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 altLang="en-US">
              <a:latin typeface="Times New Roman" pitchFamily="18" charset="0"/>
            </a:endParaRPr>
          </a:p>
        </p:txBody>
      </p:sp>
      <p:sp>
        <p:nvSpPr>
          <p:cNvPr id="70710" name="Text Box 59"/>
          <p:cNvSpPr txBox="1">
            <a:spLocks noChangeArrowheads="1"/>
          </p:cNvSpPr>
          <p:nvPr/>
        </p:nvSpPr>
        <p:spPr bwMode="auto">
          <a:xfrm>
            <a:off x="3705225" y="3244850"/>
            <a:ext cx="1011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Tahoma" pitchFamily="34" charset="0"/>
              </a:rPr>
              <a:t>Yugoslavia</a:t>
            </a:r>
          </a:p>
        </p:txBody>
      </p:sp>
      <p:sp>
        <p:nvSpPr>
          <p:cNvPr id="70711" name="Oval 60"/>
          <p:cNvSpPr>
            <a:spLocks noChangeArrowheads="1"/>
          </p:cNvSpPr>
          <p:nvPr/>
        </p:nvSpPr>
        <p:spPr bwMode="auto">
          <a:xfrm>
            <a:off x="4121150" y="3505200"/>
            <a:ext cx="112713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 altLang="en-US">
              <a:latin typeface="Times New Roman" pitchFamily="18" charset="0"/>
            </a:endParaRPr>
          </a:p>
        </p:txBody>
      </p:sp>
      <p:sp>
        <p:nvSpPr>
          <p:cNvPr id="70712" name="Text Box 61"/>
          <p:cNvSpPr txBox="1">
            <a:spLocks noChangeArrowheads="1"/>
          </p:cNvSpPr>
          <p:nvPr/>
        </p:nvSpPr>
        <p:spPr bwMode="auto">
          <a:xfrm>
            <a:off x="4403725" y="3930650"/>
            <a:ext cx="1022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Tahoma" pitchFamily="34" charset="0"/>
              </a:rPr>
              <a:t>Hong Kong</a:t>
            </a:r>
          </a:p>
        </p:txBody>
      </p:sp>
      <p:sp>
        <p:nvSpPr>
          <p:cNvPr id="70713" name="Oval 62"/>
          <p:cNvSpPr>
            <a:spLocks noChangeArrowheads="1"/>
          </p:cNvSpPr>
          <p:nvPr/>
        </p:nvSpPr>
        <p:spPr bwMode="auto">
          <a:xfrm>
            <a:off x="4552950" y="3810000"/>
            <a:ext cx="112713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 altLang="en-US">
              <a:latin typeface="Times New Roman" pitchFamily="18" charset="0"/>
            </a:endParaRPr>
          </a:p>
        </p:txBody>
      </p:sp>
      <p:sp>
        <p:nvSpPr>
          <p:cNvPr id="70714" name="Text Box 63"/>
          <p:cNvSpPr txBox="1">
            <a:spLocks noChangeArrowheads="1"/>
          </p:cNvSpPr>
          <p:nvPr/>
        </p:nvSpPr>
        <p:spPr bwMode="auto">
          <a:xfrm>
            <a:off x="2943225" y="3740150"/>
            <a:ext cx="8588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Tahoma" pitchFamily="34" charset="0"/>
              </a:rPr>
              <a:t>Romania</a:t>
            </a:r>
          </a:p>
        </p:txBody>
      </p:sp>
      <p:sp>
        <p:nvSpPr>
          <p:cNvPr id="70715" name="Oval 64"/>
          <p:cNvSpPr>
            <a:spLocks noChangeArrowheads="1"/>
          </p:cNvSpPr>
          <p:nvPr/>
        </p:nvSpPr>
        <p:spPr bwMode="auto">
          <a:xfrm>
            <a:off x="3651250" y="3657600"/>
            <a:ext cx="112713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 altLang="en-US">
              <a:latin typeface="Times New Roman" pitchFamily="18" charset="0"/>
            </a:endParaRPr>
          </a:p>
        </p:txBody>
      </p:sp>
      <p:sp>
        <p:nvSpPr>
          <p:cNvPr id="70716" name="Text Box 65"/>
          <p:cNvSpPr txBox="1">
            <a:spLocks noChangeArrowheads="1"/>
          </p:cNvSpPr>
          <p:nvPr/>
        </p:nvSpPr>
        <p:spPr bwMode="auto">
          <a:xfrm>
            <a:off x="6130925" y="2965450"/>
            <a:ext cx="744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Tahoma" pitchFamily="34" charset="0"/>
              </a:rPr>
              <a:t>Finland</a:t>
            </a:r>
          </a:p>
        </p:txBody>
      </p:sp>
      <p:sp>
        <p:nvSpPr>
          <p:cNvPr id="70717" name="Oval 66"/>
          <p:cNvSpPr>
            <a:spLocks noChangeArrowheads="1"/>
          </p:cNvSpPr>
          <p:nvPr/>
        </p:nvSpPr>
        <p:spPr bwMode="auto">
          <a:xfrm>
            <a:off x="6076950" y="3022600"/>
            <a:ext cx="112713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 altLang="en-US">
              <a:latin typeface="Times New Roman" pitchFamily="18" charset="0"/>
            </a:endParaRPr>
          </a:p>
        </p:txBody>
      </p:sp>
      <p:sp>
        <p:nvSpPr>
          <p:cNvPr id="70718" name="Text Box 67"/>
          <p:cNvSpPr txBox="1">
            <a:spLocks noChangeArrowheads="1"/>
          </p:cNvSpPr>
          <p:nvPr/>
        </p:nvSpPr>
        <p:spPr bwMode="auto">
          <a:xfrm>
            <a:off x="5572125" y="3587750"/>
            <a:ext cx="7064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Tahoma" pitchFamily="34" charset="0"/>
              </a:rPr>
              <a:t>Poland</a:t>
            </a:r>
          </a:p>
        </p:txBody>
      </p:sp>
      <p:sp>
        <p:nvSpPr>
          <p:cNvPr id="70719" name="Oval 68"/>
          <p:cNvSpPr>
            <a:spLocks noChangeArrowheads="1"/>
          </p:cNvSpPr>
          <p:nvPr/>
        </p:nvSpPr>
        <p:spPr bwMode="auto">
          <a:xfrm>
            <a:off x="5467350" y="3683000"/>
            <a:ext cx="112713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 altLang="en-US">
              <a:latin typeface="Times New Roman" pitchFamily="18" charset="0"/>
            </a:endParaRPr>
          </a:p>
        </p:txBody>
      </p:sp>
      <p:sp>
        <p:nvSpPr>
          <p:cNvPr id="70720" name="Text Box 69"/>
          <p:cNvSpPr txBox="1">
            <a:spLocks noChangeArrowheads="1"/>
          </p:cNvSpPr>
          <p:nvPr/>
        </p:nvSpPr>
        <p:spPr bwMode="auto">
          <a:xfrm>
            <a:off x="5762625" y="327025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Tahoma" pitchFamily="34" charset="0"/>
              </a:rPr>
              <a:t>Spain</a:t>
            </a:r>
          </a:p>
        </p:txBody>
      </p:sp>
      <p:sp>
        <p:nvSpPr>
          <p:cNvPr id="70721" name="Oval 70"/>
          <p:cNvSpPr>
            <a:spLocks noChangeArrowheads="1"/>
          </p:cNvSpPr>
          <p:nvPr/>
        </p:nvSpPr>
        <p:spPr bwMode="auto">
          <a:xfrm>
            <a:off x="5657850" y="3365500"/>
            <a:ext cx="112713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 altLang="en-US">
              <a:latin typeface="Times New Roman" pitchFamily="18" charset="0"/>
            </a:endParaRPr>
          </a:p>
        </p:txBody>
      </p:sp>
      <p:sp>
        <p:nvSpPr>
          <p:cNvPr id="70722" name="Text Box 71"/>
          <p:cNvSpPr txBox="1">
            <a:spLocks noChangeArrowheads="1"/>
          </p:cNvSpPr>
          <p:nvPr/>
        </p:nvSpPr>
        <p:spPr bwMode="auto">
          <a:xfrm>
            <a:off x="5953125" y="3917950"/>
            <a:ext cx="8334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Tahoma" pitchFamily="34" charset="0"/>
              </a:rPr>
              <a:t>Hungary</a:t>
            </a:r>
          </a:p>
        </p:txBody>
      </p:sp>
      <p:sp>
        <p:nvSpPr>
          <p:cNvPr id="70723" name="Oval 72"/>
          <p:cNvSpPr>
            <a:spLocks noChangeArrowheads="1"/>
          </p:cNvSpPr>
          <p:nvPr/>
        </p:nvSpPr>
        <p:spPr bwMode="auto">
          <a:xfrm>
            <a:off x="5848350" y="4013200"/>
            <a:ext cx="112713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 altLang="en-US">
              <a:latin typeface="Times New Roman" pitchFamily="18" charset="0"/>
            </a:endParaRPr>
          </a:p>
        </p:txBody>
      </p:sp>
      <p:sp>
        <p:nvSpPr>
          <p:cNvPr id="70724" name="Text Box 73"/>
          <p:cNvSpPr txBox="1">
            <a:spLocks noChangeArrowheads="1"/>
          </p:cNvSpPr>
          <p:nvPr/>
        </p:nvSpPr>
        <p:spPr bwMode="auto">
          <a:xfrm>
            <a:off x="6508750" y="2705100"/>
            <a:ext cx="774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Tahoma" pitchFamily="34" charset="0"/>
              </a:rPr>
              <a:t>Norway</a:t>
            </a:r>
          </a:p>
        </p:txBody>
      </p:sp>
      <p:sp>
        <p:nvSpPr>
          <p:cNvPr id="70725" name="Oval 74"/>
          <p:cNvSpPr>
            <a:spLocks noChangeArrowheads="1"/>
          </p:cNvSpPr>
          <p:nvPr/>
        </p:nvSpPr>
        <p:spPr bwMode="auto">
          <a:xfrm>
            <a:off x="6610350" y="2654300"/>
            <a:ext cx="112713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 altLang="en-US">
              <a:latin typeface="Times New Roman" pitchFamily="18" charset="0"/>
            </a:endParaRPr>
          </a:p>
        </p:txBody>
      </p:sp>
      <p:sp>
        <p:nvSpPr>
          <p:cNvPr id="70726" name="Text Box 75"/>
          <p:cNvSpPr txBox="1">
            <a:spLocks noChangeArrowheads="1"/>
          </p:cNvSpPr>
          <p:nvPr/>
        </p:nvSpPr>
        <p:spPr bwMode="auto">
          <a:xfrm>
            <a:off x="6207125" y="2025650"/>
            <a:ext cx="403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Tahoma" pitchFamily="34" charset="0"/>
              </a:rPr>
              <a:t>UK</a:t>
            </a:r>
          </a:p>
        </p:txBody>
      </p:sp>
      <p:sp>
        <p:nvSpPr>
          <p:cNvPr id="70727" name="Oval 76"/>
          <p:cNvSpPr>
            <a:spLocks noChangeArrowheads="1"/>
          </p:cNvSpPr>
          <p:nvPr/>
        </p:nvSpPr>
        <p:spPr bwMode="auto">
          <a:xfrm>
            <a:off x="6351588" y="2286000"/>
            <a:ext cx="112712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 altLang="en-US">
              <a:latin typeface="Times New Roman" pitchFamily="18" charset="0"/>
            </a:endParaRPr>
          </a:p>
        </p:txBody>
      </p:sp>
      <p:sp>
        <p:nvSpPr>
          <p:cNvPr id="70728" name="Text Box 77"/>
          <p:cNvSpPr txBox="1">
            <a:spLocks noChangeArrowheads="1"/>
          </p:cNvSpPr>
          <p:nvPr/>
        </p:nvSpPr>
        <p:spPr bwMode="auto">
          <a:xfrm>
            <a:off x="5013325" y="1822450"/>
            <a:ext cx="544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Tahoma" pitchFamily="34" charset="0"/>
              </a:rPr>
              <a:t>Italy</a:t>
            </a:r>
          </a:p>
        </p:txBody>
      </p:sp>
      <p:sp>
        <p:nvSpPr>
          <p:cNvPr id="70729" name="Oval 78"/>
          <p:cNvSpPr>
            <a:spLocks noChangeArrowheads="1"/>
          </p:cNvSpPr>
          <p:nvPr/>
        </p:nvSpPr>
        <p:spPr bwMode="auto">
          <a:xfrm>
            <a:off x="5467350" y="1955800"/>
            <a:ext cx="112713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 altLang="en-US">
              <a:latin typeface="Times New Roman" pitchFamily="18" charset="0"/>
            </a:endParaRPr>
          </a:p>
        </p:txBody>
      </p:sp>
      <p:sp>
        <p:nvSpPr>
          <p:cNvPr id="70730" name="Text Box 79"/>
          <p:cNvSpPr txBox="1">
            <a:spLocks noChangeArrowheads="1"/>
          </p:cNvSpPr>
          <p:nvPr/>
        </p:nvSpPr>
        <p:spPr bwMode="auto">
          <a:xfrm>
            <a:off x="5546725" y="2203450"/>
            <a:ext cx="788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Tahoma" pitchFamily="34" charset="0"/>
              </a:rPr>
              <a:t>Sweden</a:t>
            </a:r>
          </a:p>
        </p:txBody>
      </p:sp>
      <p:sp>
        <p:nvSpPr>
          <p:cNvPr id="70731" name="Oval 80"/>
          <p:cNvSpPr>
            <a:spLocks noChangeArrowheads="1"/>
          </p:cNvSpPr>
          <p:nvPr/>
        </p:nvSpPr>
        <p:spPr bwMode="auto">
          <a:xfrm>
            <a:off x="6343650" y="2476500"/>
            <a:ext cx="112713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 altLang="en-US">
              <a:latin typeface="Times New Roman" pitchFamily="18" charset="0"/>
            </a:endParaRPr>
          </a:p>
        </p:txBody>
      </p:sp>
      <p:sp>
        <p:nvSpPr>
          <p:cNvPr id="70732" name="Line 81"/>
          <p:cNvSpPr>
            <a:spLocks noChangeShapeType="1"/>
          </p:cNvSpPr>
          <p:nvPr/>
        </p:nvSpPr>
        <p:spPr bwMode="auto">
          <a:xfrm>
            <a:off x="6067425" y="2427288"/>
            <a:ext cx="255588" cy="84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0733" name="Line 82"/>
          <p:cNvSpPr>
            <a:spLocks noChangeShapeType="1"/>
          </p:cNvSpPr>
          <p:nvPr/>
        </p:nvSpPr>
        <p:spPr bwMode="auto">
          <a:xfrm flipH="1">
            <a:off x="7451725" y="1860550"/>
            <a:ext cx="439738" cy="255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0734" name="Text Box 83"/>
          <p:cNvSpPr txBox="1">
            <a:spLocks noChangeArrowheads="1"/>
          </p:cNvSpPr>
          <p:nvPr/>
        </p:nvSpPr>
        <p:spPr bwMode="auto">
          <a:xfrm rot="-5400000">
            <a:off x="-1494632" y="2958307"/>
            <a:ext cx="3935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Tahoma" pitchFamily="34" charset="0"/>
              </a:rPr>
              <a:t>Incidence Ratio per 100,000 Women</a:t>
            </a:r>
            <a:endParaRPr lang="en-US" altLang="en-US" sz="16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0735" name="Text Box 84"/>
          <p:cNvSpPr txBox="1">
            <a:spLocks noChangeArrowheads="1"/>
          </p:cNvSpPr>
          <p:nvPr/>
        </p:nvSpPr>
        <p:spPr bwMode="auto">
          <a:xfrm>
            <a:off x="4267200" y="6172200"/>
            <a:ext cx="3525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Tahoma" pitchFamily="34" charset="0"/>
              </a:rPr>
              <a:t>Per Capita Supply of Fat Calories</a:t>
            </a:r>
          </a:p>
        </p:txBody>
      </p:sp>
      <p:sp>
        <p:nvSpPr>
          <p:cNvPr id="70736" name="Text Box 85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altLang="en-US" sz="2800">
                <a:latin typeface="Times New Roman" pitchFamily="18" charset="0"/>
              </a:rPr>
              <a:t>ارتباط بین میزان مصرف چربی با سرطان پستان بر حسب کشور</a:t>
            </a:r>
            <a:r>
              <a:rPr lang="en-US" altLang="en-US" sz="2800">
                <a:latin typeface="Times New Roman" pitchFamily="18" charset="0"/>
              </a:rPr>
              <a:t> </a:t>
            </a:r>
          </a:p>
        </p:txBody>
      </p:sp>
      <p:sp>
        <p:nvSpPr>
          <p:cNvPr id="70737" name="Text Box 86"/>
          <p:cNvSpPr txBox="1">
            <a:spLocks noChangeArrowheads="1"/>
          </p:cNvSpPr>
          <p:nvPr/>
        </p:nvSpPr>
        <p:spPr bwMode="auto">
          <a:xfrm>
            <a:off x="152400" y="6172200"/>
            <a:ext cx="3581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>
                <a:latin typeface="Tahoma" pitchFamily="34" charset="0"/>
              </a:rPr>
              <a:t>Prentice RL, Kakar F, Hursting S, et al: Aspects of the rationale for the Women’s Health Trial. J Natl Cancer Inst 80:802-814, 1988.)</a:t>
            </a:r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762000"/>
            <a:ext cx="54959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3603251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581400"/>
            <a:ext cx="4133850" cy="250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838200"/>
            <a:ext cx="63627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429000"/>
            <a:ext cx="5810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6389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429000"/>
            <a:ext cx="154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038600"/>
            <a:ext cx="321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114800"/>
            <a:ext cx="4114800" cy="31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4495800"/>
            <a:ext cx="790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4495800"/>
            <a:ext cx="1790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495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571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2600" y="5791200"/>
            <a:ext cx="2371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8200" y="5715000"/>
            <a:ext cx="7334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8200" y="6172200"/>
            <a:ext cx="7048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95600" y="6248400"/>
            <a:ext cx="1152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00175" y="6305550"/>
            <a:ext cx="1495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تفاوت میانگین و متوسط؟؟</a:t>
            </a:r>
            <a:endParaRPr lang="fa-I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توانایی طبقه بندی، خلاصه کردن، توصیف و تفسیر، برقررای ارتباط از طریق اطلاعات جمع آوری شده</a:t>
            </a:r>
          </a:p>
          <a:p>
            <a:pPr>
              <a:buNone/>
            </a:pPr>
            <a:endParaRPr lang="fa-IR" sz="37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fa-IR" sz="37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آنچه پژوهشگران نه چندان دور نمی توانستند؟!</a:t>
            </a:r>
          </a:p>
          <a:p>
            <a:pPr>
              <a:buNone/>
            </a:pPr>
            <a:r>
              <a:rPr lang="fa-IR" dirty="0" smtClean="0"/>
              <a:t>چگونگی استفاده از اطلاعات جمع آوری شده و تعمیم نمونه به جامعه (براورد و آزمون فرض)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آنچه پژوهشگران خیلی خیلی دور نمی توانستند؟!</a:t>
            </a:r>
            <a:endParaRPr lang="fa-IR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62000"/>
            <a:ext cx="5095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63912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048000"/>
            <a:ext cx="50863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533400"/>
            <a:ext cx="3505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828800"/>
            <a:ext cx="19526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981200"/>
            <a:ext cx="24003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667000"/>
            <a:ext cx="16097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124200"/>
            <a:ext cx="108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2971800"/>
            <a:ext cx="1000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3429000"/>
            <a:ext cx="9810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33400"/>
            <a:ext cx="24955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286000"/>
            <a:ext cx="4133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276600"/>
            <a:ext cx="318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733800"/>
            <a:ext cx="2695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581400"/>
            <a:ext cx="15144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3581400"/>
            <a:ext cx="1171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4572000"/>
            <a:ext cx="847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5029200"/>
            <a:ext cx="63436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95400" y="5105400"/>
            <a:ext cx="4667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62000"/>
            <a:ext cx="55340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905000"/>
            <a:ext cx="4305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514600"/>
            <a:ext cx="18954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752600"/>
            <a:ext cx="381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752600"/>
            <a:ext cx="13144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514600"/>
            <a:ext cx="47434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2438400"/>
            <a:ext cx="19526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276600"/>
            <a:ext cx="85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4191000"/>
            <a:ext cx="34099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4191000"/>
            <a:ext cx="1914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62000"/>
            <a:ext cx="5372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00200"/>
            <a:ext cx="62484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819400"/>
            <a:ext cx="30099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743200"/>
            <a:ext cx="2790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کفش و تعداد لغات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62000"/>
            <a:ext cx="552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6553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8263" y="2443163"/>
            <a:ext cx="64674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60293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695575"/>
            <a:ext cx="62484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67532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امکان قرار دادن نظریه ها در بوته آزمایش وجود نداشت</a:t>
            </a:r>
          </a:p>
          <a:p>
            <a:endParaRPr lang="fa-IR" dirty="0" smtClean="0"/>
          </a:p>
          <a:p>
            <a:pPr>
              <a:buNone/>
            </a:pPr>
            <a:r>
              <a:rPr lang="fa-IR" dirty="0" smtClean="0"/>
              <a:t>صحبت های بزرگان</a:t>
            </a:r>
          </a:p>
          <a:p>
            <a:pPr>
              <a:buNone/>
            </a:pPr>
            <a:r>
              <a:rPr lang="fa-IR" dirty="0" smtClean="0"/>
              <a:t>گرایش به خرافات</a:t>
            </a: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endParaRPr lang="fa-IR" dirty="0" smtClean="0"/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-152400"/>
            <a:ext cx="5181600" cy="607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81000"/>
            <a:ext cx="47386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905000"/>
            <a:ext cx="10572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590800"/>
            <a:ext cx="2276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667001"/>
            <a:ext cx="5943600" cy="44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657600"/>
            <a:ext cx="6219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5029200"/>
            <a:ext cx="2867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5029200"/>
            <a:ext cx="10382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85800"/>
            <a:ext cx="55721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133600"/>
            <a:ext cx="434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09800"/>
            <a:ext cx="1295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762000"/>
            <a:ext cx="3086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86000"/>
            <a:ext cx="62960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838200"/>
            <a:ext cx="320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752600"/>
            <a:ext cx="63246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14400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8800"/>
            <a:ext cx="37528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362200"/>
            <a:ext cx="5372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276600"/>
            <a:ext cx="5562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3276600"/>
            <a:ext cx="8477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4267200"/>
            <a:ext cx="2200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درصد رشد</a:t>
            </a:r>
            <a:endParaRPr lang="fa-IR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</a:t>
            </a: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286000"/>
            <a:ext cx="4181475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33400"/>
            <a:ext cx="5467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676400"/>
            <a:ext cx="16859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76400"/>
            <a:ext cx="9239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514600"/>
            <a:ext cx="15144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3048000"/>
            <a:ext cx="4305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3505200"/>
            <a:ext cx="1895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a-IR" sz="6000" dirty="0" smtClean="0">
                <a:solidFill>
                  <a:srgbClr val="FF0000"/>
                </a:solidFill>
              </a:rPr>
              <a:t>محاسبه درصدِ درصد رشد!!</a:t>
            </a:r>
            <a:endParaRPr lang="fa-IR" sz="6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اشتباه رایج</a:t>
            </a:r>
            <a:endParaRPr lang="fa-I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85800"/>
            <a:ext cx="3352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828800"/>
            <a:ext cx="43529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362200"/>
            <a:ext cx="20669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124200"/>
            <a:ext cx="3924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810000"/>
            <a:ext cx="25527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4343400"/>
            <a:ext cx="27813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4343400"/>
            <a:ext cx="14859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38400" y="4876800"/>
            <a:ext cx="3514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هزینه (سرشماری)</a:t>
            </a:r>
          </a:p>
          <a:p>
            <a:r>
              <a:rPr lang="fa-IR" dirty="0" smtClean="0"/>
              <a:t>زمان (بسیاری از ایده ها برای حل مشکلات مقطعی مطرح میشد)</a:t>
            </a:r>
          </a:p>
          <a:p>
            <a:r>
              <a:rPr lang="fa-IR" dirty="0" smtClean="0"/>
              <a:t>دقت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عدم انجام تحقیق</a:t>
            </a:r>
            <a:endParaRPr lang="fa-IR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8077200" cy="46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" y="2924175"/>
            <a:ext cx="77533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6153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133600"/>
            <a:ext cx="6353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838200"/>
            <a:ext cx="3067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05000"/>
            <a:ext cx="7010400" cy="11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419600"/>
            <a:ext cx="3924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590800"/>
            <a:ext cx="59531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4038600" cy="31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33400"/>
            <a:ext cx="1609725" cy="136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995363" cy="204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657600"/>
            <a:ext cx="446952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52600"/>
            <a:ext cx="24193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609600"/>
            <a:ext cx="43053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828800"/>
            <a:ext cx="3552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590800"/>
            <a:ext cx="2933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514600"/>
            <a:ext cx="819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3429000"/>
            <a:ext cx="50863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3505200"/>
            <a:ext cx="942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838200"/>
            <a:ext cx="4181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438400"/>
            <a:ext cx="5505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267200"/>
            <a:ext cx="3124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648200"/>
            <a:ext cx="6124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5181600"/>
            <a:ext cx="53435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0"/>
            <a:ext cx="5848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981200"/>
            <a:ext cx="5019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743200"/>
            <a:ext cx="7405687" cy="60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066800"/>
            <a:ext cx="2228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438400"/>
            <a:ext cx="3038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124200"/>
            <a:ext cx="6229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657600"/>
            <a:ext cx="3810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724400"/>
            <a:ext cx="50958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4876800"/>
            <a:ext cx="1962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838200"/>
            <a:ext cx="24860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600200"/>
            <a:ext cx="16478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676400"/>
            <a:ext cx="30575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752600"/>
            <a:ext cx="21907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667000"/>
            <a:ext cx="53911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3048000"/>
            <a:ext cx="21907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0" y="2667000"/>
            <a:ext cx="9334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3962400"/>
            <a:ext cx="5657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0" y="4495800"/>
            <a:ext cx="356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0" y="4114800"/>
            <a:ext cx="5429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8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33600" y="4038600"/>
            <a:ext cx="428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9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0" y="5181600"/>
            <a:ext cx="1438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0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72200" y="5334000"/>
            <a:ext cx="2533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1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24800" y="5943600"/>
            <a:ext cx="8572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2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91200" y="5791200"/>
            <a:ext cx="21526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3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9600" y="2819400"/>
            <a:ext cx="82724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694</TotalTime>
  <Words>301</Words>
  <Application>Microsoft Office PowerPoint</Application>
  <PresentationFormat>On-screen Show (4:3)</PresentationFormat>
  <Paragraphs>89</Paragraphs>
  <Slides>100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9" baseType="lpstr">
      <vt:lpstr>Arial</vt:lpstr>
      <vt:lpstr>Calibri</vt:lpstr>
      <vt:lpstr>Lucida Sans Unicode</vt:lpstr>
      <vt:lpstr>Tahoma</vt:lpstr>
      <vt:lpstr>Times New Roman</vt:lpstr>
      <vt:lpstr>Verdana</vt:lpstr>
      <vt:lpstr>Wingdings 2</vt:lpstr>
      <vt:lpstr>Wingdings 3</vt:lpstr>
      <vt:lpstr>Concourse</vt:lpstr>
      <vt:lpstr>ترفندهای آماری</vt:lpstr>
      <vt:lpstr>PowerPoint Presentation</vt:lpstr>
      <vt:lpstr>دلیل برگزاری:</vt:lpstr>
      <vt:lpstr>PowerPoint Presentation</vt:lpstr>
      <vt:lpstr>چرا آمار؟؟</vt:lpstr>
      <vt:lpstr>مجله ساینس</vt:lpstr>
      <vt:lpstr>آنچه پژوهشگران خیلی خیلی دور نمی توانستند؟!</vt:lpstr>
      <vt:lpstr>PowerPoint Presentation</vt:lpstr>
      <vt:lpstr>عدم انجام تحقیق</vt:lpstr>
      <vt:lpstr>PowerPoint Presentation</vt:lpstr>
      <vt:lpstr>میزان درک-بینش</vt:lpstr>
      <vt:lpstr>سه جنبه ارایه آمار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تفاوت میانگین و متوسط؟؟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درصد رشد</vt:lpstr>
      <vt:lpstr>PowerPoint Presentation</vt:lpstr>
      <vt:lpstr>اشتباه رایج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کارگاه ترفندهای آماری</dc:title>
  <dc:creator>Amir</dc:creator>
  <cp:lastModifiedBy>Amir Hamta</cp:lastModifiedBy>
  <cp:revision>17</cp:revision>
  <dcterms:created xsi:type="dcterms:W3CDTF">2006-08-16T00:00:00Z</dcterms:created>
  <dcterms:modified xsi:type="dcterms:W3CDTF">2018-02-04T10:25:12Z</dcterms:modified>
</cp:coreProperties>
</file>