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5"/>
  </p:notesMasterIdLst>
  <p:handoutMasterIdLst>
    <p:handoutMasterId r:id="rId36"/>
  </p:handoutMasterIdLst>
  <p:sldIdLst>
    <p:sldId id="277" r:id="rId2"/>
    <p:sldId id="412" r:id="rId3"/>
    <p:sldId id="377" r:id="rId4"/>
    <p:sldId id="411" r:id="rId5"/>
    <p:sldId id="399" r:id="rId6"/>
    <p:sldId id="409" r:id="rId7"/>
    <p:sldId id="391" r:id="rId8"/>
    <p:sldId id="357" r:id="rId9"/>
    <p:sldId id="358" r:id="rId10"/>
    <p:sldId id="360" r:id="rId11"/>
    <p:sldId id="359" r:id="rId12"/>
    <p:sldId id="363" r:id="rId13"/>
    <p:sldId id="364" r:id="rId14"/>
    <p:sldId id="398" r:id="rId15"/>
    <p:sldId id="393" r:id="rId16"/>
    <p:sldId id="394" r:id="rId17"/>
    <p:sldId id="396" r:id="rId18"/>
    <p:sldId id="397" r:id="rId19"/>
    <p:sldId id="367" r:id="rId20"/>
    <p:sldId id="407" r:id="rId21"/>
    <p:sldId id="365" r:id="rId22"/>
    <p:sldId id="408" r:id="rId23"/>
    <p:sldId id="400" r:id="rId24"/>
    <p:sldId id="401" r:id="rId25"/>
    <p:sldId id="402" r:id="rId26"/>
    <p:sldId id="375" r:id="rId27"/>
    <p:sldId id="376" r:id="rId28"/>
    <p:sldId id="379" r:id="rId29"/>
    <p:sldId id="381" r:id="rId30"/>
    <p:sldId id="382" r:id="rId31"/>
    <p:sldId id="410" r:id="rId32"/>
    <p:sldId id="395" r:id="rId33"/>
    <p:sldId id="354" r:id="rId34"/>
  </p:sldIdLst>
  <p:sldSz cx="9144000" cy="6858000" type="screen4x3"/>
  <p:notesSz cx="6781800" cy="9926638"/>
  <p:embeddedFontLst>
    <p:embeddedFont>
      <p:font typeface="B Yagut" panose="00000400000000000000" pitchFamily="2" charset="-78"/>
      <p:regular r:id="rId37"/>
      <p:bold r:id="rId38"/>
    </p:embeddedFont>
    <p:embeddedFont>
      <p:font typeface="IranNastaliq" panose="02020505000000020003" pitchFamily="18" charset="0"/>
      <p:regular r:id="rId39"/>
    </p:embeddedFont>
    <p:embeddedFont>
      <p:font typeface="Calibri" panose="020F0502020204030204" pitchFamily="34" charset="0"/>
      <p:regular r:id="rId40"/>
      <p:bold r:id="rId41"/>
      <p:italic r:id="rId42"/>
      <p:boldItalic r:id="rId43"/>
    </p:embeddedFont>
    <p:embeddedFont>
      <p:font typeface="Wingdings 2" panose="05020102010507070707" pitchFamily="18" charset="2"/>
      <p:regular r:id="rId44"/>
    </p:embeddedFont>
    <p:embeddedFont>
      <p:font typeface="B Nazanin" panose="00000400000000000000" pitchFamily="2" charset="-78"/>
      <p:regular r:id="rId45"/>
      <p:bold r:id="rId46"/>
    </p:embeddedFont>
    <p:embeddedFont>
      <p:font typeface="2  Titr" panose="00000700000000000000" charset="-78"/>
      <p:bold r:id="rId47"/>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BC00"/>
    <a:srgbClr val="FFCDFF"/>
    <a:srgbClr val="99CCFF"/>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63" autoAdjust="0"/>
  </p:normalViewPr>
  <p:slideViewPr>
    <p:cSldViewPr>
      <p:cViewPr varScale="1">
        <p:scale>
          <a:sx n="68" d="100"/>
          <a:sy n="68"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6.fntdata"/><Relationship Id="rId47" Type="http://schemas.openxmlformats.org/officeDocument/2006/relationships/font" Target="fonts/font11.fnt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46"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7.fntdata"/><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0AF141-4366-40FF-986C-9EA0C9B405A3}" type="doc">
      <dgm:prSet loTypeId="urn:microsoft.com/office/officeart/2005/8/layout/vList3#1" loCatId="list" qsTypeId="urn:microsoft.com/office/officeart/2005/8/quickstyle/simple1" qsCatId="simple" csTypeId="urn:microsoft.com/office/officeart/2005/8/colors/colorful4" csCatId="colorful" phldr="1"/>
      <dgm:spPr/>
    </dgm:pt>
    <dgm:pt modelId="{E9F66935-4EA4-4EF9-92FC-A384B0EE4FB9}">
      <dgm:prSet phldrT="[Text]" custT="1"/>
      <dgm:spPr/>
      <dgm:t>
        <a:bodyPr/>
        <a:lstStyle/>
        <a:p>
          <a:pPr algn="r" rtl="1"/>
          <a:r>
            <a:rPr lang="fa-IR" sz="3200" b="1" dirty="0" smtClean="0">
              <a:cs typeface="B Nazanin" panose="00000400000000000000" pitchFamily="2" charset="-78"/>
            </a:rPr>
            <a:t>بحث در گروه های کوچک </a:t>
          </a:r>
          <a:endParaRPr lang="en-US" sz="3200" b="1" dirty="0">
            <a:cs typeface="B Nazanin" panose="00000400000000000000" pitchFamily="2" charset="-78"/>
          </a:endParaRPr>
        </a:p>
      </dgm:t>
    </dgm:pt>
    <dgm:pt modelId="{8A7C1626-22E1-46BC-89F4-9545AE2420FE}" type="parTrans" cxnId="{0DC96006-ACB2-4C4F-A208-85B8E8323355}">
      <dgm:prSet/>
      <dgm:spPr/>
      <dgm:t>
        <a:bodyPr/>
        <a:lstStyle/>
        <a:p>
          <a:pPr algn="r" rtl="1"/>
          <a:endParaRPr lang="en-US" sz="2000">
            <a:cs typeface="B Nazanin" panose="00000400000000000000" pitchFamily="2" charset="-78"/>
          </a:endParaRPr>
        </a:p>
      </dgm:t>
    </dgm:pt>
    <dgm:pt modelId="{45094AE8-86CE-43E3-8AC6-54383B159036}" type="sibTrans" cxnId="{0DC96006-ACB2-4C4F-A208-85B8E8323355}">
      <dgm:prSet/>
      <dgm:spPr/>
      <dgm:t>
        <a:bodyPr/>
        <a:lstStyle/>
        <a:p>
          <a:pPr algn="r" rtl="1"/>
          <a:endParaRPr lang="en-US" sz="2000">
            <a:cs typeface="B Nazanin" panose="00000400000000000000" pitchFamily="2" charset="-78"/>
          </a:endParaRPr>
        </a:p>
      </dgm:t>
    </dgm:pt>
    <dgm:pt modelId="{0C01EB4E-33A9-4083-8E7E-EE2F6C5B982F}">
      <dgm:prSet phldrT="[Text]" custT="1"/>
      <dgm:spPr/>
      <dgm:t>
        <a:bodyPr/>
        <a:lstStyle/>
        <a:p>
          <a:pPr algn="r" rtl="1"/>
          <a:r>
            <a:rPr lang="fa-IR" sz="3600" b="1" dirty="0" smtClean="0">
              <a:cs typeface="B Nazanin" panose="00000400000000000000" pitchFamily="2" charset="-78"/>
            </a:rPr>
            <a:t>پرسش و پاسخ </a:t>
          </a:r>
          <a:endParaRPr lang="en-US" sz="3600" b="1" dirty="0" smtClean="0">
            <a:cs typeface="B Nazanin" panose="00000400000000000000" pitchFamily="2" charset="-78"/>
          </a:endParaRPr>
        </a:p>
      </dgm:t>
    </dgm:pt>
    <dgm:pt modelId="{DFD7CF9A-FC6A-45D1-A79D-BB152A2D48DE}" type="parTrans" cxnId="{86424DBB-EC2D-47C5-A796-D5F2C8C1AC26}">
      <dgm:prSet/>
      <dgm:spPr/>
      <dgm:t>
        <a:bodyPr/>
        <a:lstStyle/>
        <a:p>
          <a:endParaRPr lang="en-US" sz="2000">
            <a:cs typeface="B Nazanin" panose="00000400000000000000" pitchFamily="2" charset="-78"/>
          </a:endParaRPr>
        </a:p>
      </dgm:t>
    </dgm:pt>
    <dgm:pt modelId="{5A05A3CE-4EF6-47A7-A701-AEE39816FBBC}" type="sibTrans" cxnId="{86424DBB-EC2D-47C5-A796-D5F2C8C1AC26}">
      <dgm:prSet/>
      <dgm:spPr/>
      <dgm:t>
        <a:bodyPr/>
        <a:lstStyle/>
        <a:p>
          <a:endParaRPr lang="en-US" sz="2000">
            <a:cs typeface="B Nazanin" panose="00000400000000000000" pitchFamily="2" charset="-78"/>
          </a:endParaRPr>
        </a:p>
      </dgm:t>
    </dgm:pt>
    <dgm:pt modelId="{149499D2-54F4-4653-AFB1-FE07F14C5A62}">
      <dgm:prSet phldrT="[Text]" custT="1"/>
      <dgm:spPr/>
      <dgm:t>
        <a:bodyPr/>
        <a:lstStyle/>
        <a:p>
          <a:pPr algn="r" rtl="1"/>
          <a:r>
            <a:rPr lang="fa-IR" sz="3600" b="1" dirty="0" smtClean="0">
              <a:cs typeface="B Nazanin" panose="00000400000000000000" pitchFamily="2" charset="-78"/>
            </a:rPr>
            <a:t>استفاده از کوئيز</a:t>
          </a:r>
          <a:endParaRPr lang="en-US" sz="3600" b="1" dirty="0" smtClean="0">
            <a:cs typeface="B Nazanin" panose="00000400000000000000" pitchFamily="2" charset="-78"/>
          </a:endParaRPr>
        </a:p>
      </dgm:t>
    </dgm:pt>
    <dgm:pt modelId="{9EB49C6F-D15E-4F3A-BEAB-2AC6CB40CB63}" type="parTrans" cxnId="{56C26BBF-1AC0-4A06-A34D-5FCC4AE53389}">
      <dgm:prSet/>
      <dgm:spPr/>
      <dgm:t>
        <a:bodyPr/>
        <a:lstStyle/>
        <a:p>
          <a:endParaRPr lang="en-US" sz="2000">
            <a:cs typeface="B Nazanin" panose="00000400000000000000" pitchFamily="2" charset="-78"/>
          </a:endParaRPr>
        </a:p>
      </dgm:t>
    </dgm:pt>
    <dgm:pt modelId="{FABA455C-23D0-4284-8C3A-ADEF1340B671}" type="sibTrans" cxnId="{56C26BBF-1AC0-4A06-A34D-5FCC4AE53389}">
      <dgm:prSet/>
      <dgm:spPr/>
      <dgm:t>
        <a:bodyPr/>
        <a:lstStyle/>
        <a:p>
          <a:endParaRPr lang="en-US" sz="2000">
            <a:cs typeface="B Nazanin" panose="00000400000000000000" pitchFamily="2" charset="-78"/>
          </a:endParaRPr>
        </a:p>
      </dgm:t>
    </dgm:pt>
    <dgm:pt modelId="{B249F729-F123-4AE6-8C0F-9F9D341B8DFA}">
      <dgm:prSet phldrT="[Text]" custT="1"/>
      <dgm:spPr/>
      <dgm:t>
        <a:bodyPr/>
        <a:lstStyle/>
        <a:p>
          <a:pPr algn="r" rtl="1"/>
          <a:r>
            <a:rPr lang="fa-IR" sz="3600" b="1" dirty="0" smtClean="0">
              <a:cs typeface="B Nazanin" panose="00000400000000000000" pitchFamily="2" charset="-78"/>
            </a:rPr>
            <a:t>سناريو</a:t>
          </a:r>
          <a:endParaRPr lang="en-US" sz="3600" b="1" dirty="0" smtClean="0">
            <a:cs typeface="B Nazanin" panose="00000400000000000000" pitchFamily="2" charset="-78"/>
          </a:endParaRPr>
        </a:p>
      </dgm:t>
    </dgm:pt>
    <dgm:pt modelId="{4B8B8E1D-90B4-4602-9D77-45942FAF5AB2}" type="parTrans" cxnId="{D9CB13CC-62F0-4036-86A1-FAA5E5D7BBFF}">
      <dgm:prSet/>
      <dgm:spPr/>
      <dgm:t>
        <a:bodyPr/>
        <a:lstStyle/>
        <a:p>
          <a:endParaRPr lang="en-US" sz="2000">
            <a:cs typeface="B Nazanin" panose="00000400000000000000" pitchFamily="2" charset="-78"/>
          </a:endParaRPr>
        </a:p>
      </dgm:t>
    </dgm:pt>
    <dgm:pt modelId="{059E707E-36DA-498F-BD6B-F640401CBFB2}" type="sibTrans" cxnId="{D9CB13CC-62F0-4036-86A1-FAA5E5D7BBFF}">
      <dgm:prSet/>
      <dgm:spPr/>
      <dgm:t>
        <a:bodyPr/>
        <a:lstStyle/>
        <a:p>
          <a:endParaRPr lang="en-US" sz="2000">
            <a:cs typeface="B Nazanin" panose="00000400000000000000" pitchFamily="2" charset="-78"/>
          </a:endParaRPr>
        </a:p>
      </dgm:t>
    </dgm:pt>
    <dgm:pt modelId="{A6A7AC18-EEB7-4F85-A5B3-7BDD3C58B72B}" type="pres">
      <dgm:prSet presAssocID="{470AF141-4366-40FF-986C-9EA0C9B405A3}" presName="linearFlow" presStyleCnt="0">
        <dgm:presLayoutVars>
          <dgm:dir/>
          <dgm:resizeHandles val="exact"/>
        </dgm:presLayoutVars>
      </dgm:prSet>
      <dgm:spPr/>
    </dgm:pt>
    <dgm:pt modelId="{B8C3FB01-D2FF-4FDE-9D86-9132A612448B}" type="pres">
      <dgm:prSet presAssocID="{E9F66935-4EA4-4EF9-92FC-A384B0EE4FB9}" presName="composite" presStyleCnt="0"/>
      <dgm:spPr/>
    </dgm:pt>
    <dgm:pt modelId="{85BBA59F-956B-450A-94B4-20A1865477EE}" type="pres">
      <dgm:prSet presAssocID="{E9F66935-4EA4-4EF9-92FC-A384B0EE4FB9}" presName="imgShp" presStyleLbl="fgImgPlace1" presStyleIdx="0" presStyleCnt="4" custLinFactX="300000" custLinFactNeighborX="316751" custLinFactNeighborY="-73"/>
      <dgm:spPr/>
    </dgm:pt>
    <dgm:pt modelId="{ABF652B2-C72D-4DCE-BA37-204C227C741E}" type="pres">
      <dgm:prSet presAssocID="{E9F66935-4EA4-4EF9-92FC-A384B0EE4FB9}" presName="txShp" presStyleLbl="node1" presStyleIdx="0" presStyleCnt="4" custLinFactNeighborX="-15725" custLinFactNeighborY="-27">
        <dgm:presLayoutVars>
          <dgm:bulletEnabled val="1"/>
        </dgm:presLayoutVars>
      </dgm:prSet>
      <dgm:spPr/>
      <dgm:t>
        <a:bodyPr/>
        <a:lstStyle/>
        <a:p>
          <a:endParaRPr lang="en-US"/>
        </a:p>
      </dgm:t>
    </dgm:pt>
    <dgm:pt modelId="{90893C36-DEBB-404B-B03A-B94C3D828473}" type="pres">
      <dgm:prSet presAssocID="{45094AE8-86CE-43E3-8AC6-54383B159036}" presName="spacing" presStyleCnt="0"/>
      <dgm:spPr/>
    </dgm:pt>
    <dgm:pt modelId="{D6554206-CDBA-470A-9C2F-B3EA0951577A}" type="pres">
      <dgm:prSet presAssocID="{0C01EB4E-33A9-4083-8E7E-EE2F6C5B982F}" presName="composite" presStyleCnt="0"/>
      <dgm:spPr/>
    </dgm:pt>
    <dgm:pt modelId="{8DF46A09-EB4D-4829-BF07-6DA643FB0220}" type="pres">
      <dgm:prSet presAssocID="{0C01EB4E-33A9-4083-8E7E-EE2F6C5B982F}" presName="imgShp" presStyleLbl="fgImgPlace1" presStyleIdx="1" presStyleCnt="4" custLinFactX="300000" custLinFactNeighborX="307504" custLinFactNeighborY="8781"/>
      <dgm:spPr/>
    </dgm:pt>
    <dgm:pt modelId="{8B5A18AD-8DA9-4857-821E-41B2296E6B56}" type="pres">
      <dgm:prSet presAssocID="{0C01EB4E-33A9-4083-8E7E-EE2F6C5B982F}" presName="txShp" presStyleLbl="node1" presStyleIdx="1" presStyleCnt="4" custLinFactNeighborX="-17124" custLinFactNeighborY="4327">
        <dgm:presLayoutVars>
          <dgm:bulletEnabled val="1"/>
        </dgm:presLayoutVars>
      </dgm:prSet>
      <dgm:spPr/>
      <dgm:t>
        <a:bodyPr/>
        <a:lstStyle/>
        <a:p>
          <a:endParaRPr lang="en-US"/>
        </a:p>
      </dgm:t>
    </dgm:pt>
    <dgm:pt modelId="{D861865B-35E2-4B91-A3EA-9985E6522E4D}" type="pres">
      <dgm:prSet presAssocID="{5A05A3CE-4EF6-47A7-A701-AEE39816FBBC}" presName="spacing" presStyleCnt="0"/>
      <dgm:spPr/>
    </dgm:pt>
    <dgm:pt modelId="{F388FB19-1228-400C-9589-55D1B108443B}" type="pres">
      <dgm:prSet presAssocID="{149499D2-54F4-4653-AFB1-FE07F14C5A62}" presName="composite" presStyleCnt="0"/>
      <dgm:spPr/>
    </dgm:pt>
    <dgm:pt modelId="{9041A901-7DD9-4D87-AD13-268B95751A8F}" type="pres">
      <dgm:prSet presAssocID="{149499D2-54F4-4653-AFB1-FE07F14C5A62}" presName="imgShp" presStyleLbl="fgImgPlace1" presStyleIdx="2" presStyleCnt="4" custLinFactX="300000" custLinFactNeighborX="307504" custLinFactNeighborY="-859"/>
      <dgm:spPr/>
    </dgm:pt>
    <dgm:pt modelId="{630B0986-B4F0-46F2-A323-4C09FFAF6D79}" type="pres">
      <dgm:prSet presAssocID="{149499D2-54F4-4653-AFB1-FE07F14C5A62}" presName="txShp" presStyleLbl="node1" presStyleIdx="2" presStyleCnt="4" custLinFactNeighborX="-17124" custLinFactNeighborY="-2503">
        <dgm:presLayoutVars>
          <dgm:bulletEnabled val="1"/>
        </dgm:presLayoutVars>
      </dgm:prSet>
      <dgm:spPr/>
      <dgm:t>
        <a:bodyPr/>
        <a:lstStyle/>
        <a:p>
          <a:endParaRPr lang="en-US"/>
        </a:p>
      </dgm:t>
    </dgm:pt>
    <dgm:pt modelId="{8A39ECE2-548D-4FA1-B284-823676D25A90}" type="pres">
      <dgm:prSet presAssocID="{FABA455C-23D0-4284-8C3A-ADEF1340B671}" presName="spacing" presStyleCnt="0"/>
      <dgm:spPr/>
    </dgm:pt>
    <dgm:pt modelId="{D6979DBA-3704-4693-BAA1-8774E7A18F20}" type="pres">
      <dgm:prSet presAssocID="{B249F729-F123-4AE6-8C0F-9F9D341B8DFA}" presName="composite" presStyleCnt="0"/>
      <dgm:spPr/>
    </dgm:pt>
    <dgm:pt modelId="{E4E4C486-C36E-4766-BD09-4B7D85941B0A}" type="pres">
      <dgm:prSet presAssocID="{B249F729-F123-4AE6-8C0F-9F9D341B8DFA}" presName="imgShp" presStyleLbl="fgImgPlace1" presStyleIdx="3" presStyleCnt="4" custLinFactX="300000" custLinFactNeighborX="316751" custLinFactNeighborY="7996"/>
      <dgm:spPr/>
    </dgm:pt>
    <dgm:pt modelId="{A7CAC7FD-684C-4828-9651-2092A5366E9A}" type="pres">
      <dgm:prSet presAssocID="{B249F729-F123-4AE6-8C0F-9F9D341B8DFA}" presName="txShp" presStyleLbl="node1" presStyleIdx="3" presStyleCnt="4" custLinFactNeighborX="-17124" custLinFactNeighborY="1850">
        <dgm:presLayoutVars>
          <dgm:bulletEnabled val="1"/>
        </dgm:presLayoutVars>
      </dgm:prSet>
      <dgm:spPr/>
      <dgm:t>
        <a:bodyPr/>
        <a:lstStyle/>
        <a:p>
          <a:endParaRPr lang="en-US"/>
        </a:p>
      </dgm:t>
    </dgm:pt>
  </dgm:ptLst>
  <dgm:cxnLst>
    <dgm:cxn modelId="{03C5F69E-2A9F-40D4-9939-43EB28FCC788}" type="presOf" srcId="{B249F729-F123-4AE6-8C0F-9F9D341B8DFA}" destId="{A7CAC7FD-684C-4828-9651-2092A5366E9A}" srcOrd="0" destOrd="0" presId="urn:microsoft.com/office/officeart/2005/8/layout/vList3#1"/>
    <dgm:cxn modelId="{E5E8EC06-D818-4C24-9313-263F0B82354A}" type="presOf" srcId="{E9F66935-4EA4-4EF9-92FC-A384B0EE4FB9}" destId="{ABF652B2-C72D-4DCE-BA37-204C227C741E}" srcOrd="0" destOrd="0" presId="urn:microsoft.com/office/officeart/2005/8/layout/vList3#1"/>
    <dgm:cxn modelId="{D9CB13CC-62F0-4036-86A1-FAA5E5D7BBFF}" srcId="{470AF141-4366-40FF-986C-9EA0C9B405A3}" destId="{B249F729-F123-4AE6-8C0F-9F9D341B8DFA}" srcOrd="3" destOrd="0" parTransId="{4B8B8E1D-90B4-4602-9D77-45942FAF5AB2}" sibTransId="{059E707E-36DA-498F-BD6B-F640401CBFB2}"/>
    <dgm:cxn modelId="{FC1F95E5-39D1-4677-82B1-2A7BACE79F81}" type="presOf" srcId="{470AF141-4366-40FF-986C-9EA0C9B405A3}" destId="{A6A7AC18-EEB7-4F85-A5B3-7BDD3C58B72B}" srcOrd="0" destOrd="0" presId="urn:microsoft.com/office/officeart/2005/8/layout/vList3#1"/>
    <dgm:cxn modelId="{BE44660C-C95E-4C8B-9FA7-FF0053D769C1}" type="presOf" srcId="{0C01EB4E-33A9-4083-8E7E-EE2F6C5B982F}" destId="{8B5A18AD-8DA9-4857-821E-41B2296E6B56}" srcOrd="0" destOrd="0" presId="urn:microsoft.com/office/officeart/2005/8/layout/vList3#1"/>
    <dgm:cxn modelId="{56C26BBF-1AC0-4A06-A34D-5FCC4AE53389}" srcId="{470AF141-4366-40FF-986C-9EA0C9B405A3}" destId="{149499D2-54F4-4653-AFB1-FE07F14C5A62}" srcOrd="2" destOrd="0" parTransId="{9EB49C6F-D15E-4F3A-BEAB-2AC6CB40CB63}" sibTransId="{FABA455C-23D0-4284-8C3A-ADEF1340B671}"/>
    <dgm:cxn modelId="{0DC96006-ACB2-4C4F-A208-85B8E8323355}" srcId="{470AF141-4366-40FF-986C-9EA0C9B405A3}" destId="{E9F66935-4EA4-4EF9-92FC-A384B0EE4FB9}" srcOrd="0" destOrd="0" parTransId="{8A7C1626-22E1-46BC-89F4-9545AE2420FE}" sibTransId="{45094AE8-86CE-43E3-8AC6-54383B159036}"/>
    <dgm:cxn modelId="{86424DBB-EC2D-47C5-A796-D5F2C8C1AC26}" srcId="{470AF141-4366-40FF-986C-9EA0C9B405A3}" destId="{0C01EB4E-33A9-4083-8E7E-EE2F6C5B982F}" srcOrd="1" destOrd="0" parTransId="{DFD7CF9A-FC6A-45D1-A79D-BB152A2D48DE}" sibTransId="{5A05A3CE-4EF6-47A7-A701-AEE39816FBBC}"/>
    <dgm:cxn modelId="{57E9693B-B982-4EB9-ADB7-CB768BC3853A}" type="presOf" srcId="{149499D2-54F4-4653-AFB1-FE07F14C5A62}" destId="{630B0986-B4F0-46F2-A323-4C09FFAF6D79}" srcOrd="0" destOrd="0" presId="urn:microsoft.com/office/officeart/2005/8/layout/vList3#1"/>
    <dgm:cxn modelId="{FAD59C7A-838D-45AA-985C-A542AB44ECF5}" type="presParOf" srcId="{A6A7AC18-EEB7-4F85-A5B3-7BDD3C58B72B}" destId="{B8C3FB01-D2FF-4FDE-9D86-9132A612448B}" srcOrd="0" destOrd="0" presId="urn:microsoft.com/office/officeart/2005/8/layout/vList3#1"/>
    <dgm:cxn modelId="{95B3F08C-BFDC-485B-8607-D964EC75595C}" type="presParOf" srcId="{B8C3FB01-D2FF-4FDE-9D86-9132A612448B}" destId="{85BBA59F-956B-450A-94B4-20A1865477EE}" srcOrd="0" destOrd="0" presId="urn:microsoft.com/office/officeart/2005/8/layout/vList3#1"/>
    <dgm:cxn modelId="{EFB52958-C456-4123-BD36-001B0B32EADA}" type="presParOf" srcId="{B8C3FB01-D2FF-4FDE-9D86-9132A612448B}" destId="{ABF652B2-C72D-4DCE-BA37-204C227C741E}" srcOrd="1" destOrd="0" presId="urn:microsoft.com/office/officeart/2005/8/layout/vList3#1"/>
    <dgm:cxn modelId="{32FE6566-BFCD-4CD2-89A5-FAE6A4A2D7A1}" type="presParOf" srcId="{A6A7AC18-EEB7-4F85-A5B3-7BDD3C58B72B}" destId="{90893C36-DEBB-404B-B03A-B94C3D828473}" srcOrd="1" destOrd="0" presId="urn:microsoft.com/office/officeart/2005/8/layout/vList3#1"/>
    <dgm:cxn modelId="{638E57F2-EB3B-4320-BD6C-DE4E27FF2D13}" type="presParOf" srcId="{A6A7AC18-EEB7-4F85-A5B3-7BDD3C58B72B}" destId="{D6554206-CDBA-470A-9C2F-B3EA0951577A}" srcOrd="2" destOrd="0" presId="urn:microsoft.com/office/officeart/2005/8/layout/vList3#1"/>
    <dgm:cxn modelId="{799C5834-EDF6-4091-A5E6-9F4D1A3E8F79}" type="presParOf" srcId="{D6554206-CDBA-470A-9C2F-B3EA0951577A}" destId="{8DF46A09-EB4D-4829-BF07-6DA643FB0220}" srcOrd="0" destOrd="0" presId="urn:microsoft.com/office/officeart/2005/8/layout/vList3#1"/>
    <dgm:cxn modelId="{A0CC673B-6FB7-44CA-AD7C-23D97B98E888}" type="presParOf" srcId="{D6554206-CDBA-470A-9C2F-B3EA0951577A}" destId="{8B5A18AD-8DA9-4857-821E-41B2296E6B56}" srcOrd="1" destOrd="0" presId="urn:microsoft.com/office/officeart/2005/8/layout/vList3#1"/>
    <dgm:cxn modelId="{82D0EB00-C924-4F3A-B840-3CAB9AB73B19}" type="presParOf" srcId="{A6A7AC18-EEB7-4F85-A5B3-7BDD3C58B72B}" destId="{D861865B-35E2-4B91-A3EA-9985E6522E4D}" srcOrd="3" destOrd="0" presId="urn:microsoft.com/office/officeart/2005/8/layout/vList3#1"/>
    <dgm:cxn modelId="{73F0E714-A591-43F8-AB82-8935B9B21F9A}" type="presParOf" srcId="{A6A7AC18-EEB7-4F85-A5B3-7BDD3C58B72B}" destId="{F388FB19-1228-400C-9589-55D1B108443B}" srcOrd="4" destOrd="0" presId="urn:microsoft.com/office/officeart/2005/8/layout/vList3#1"/>
    <dgm:cxn modelId="{082F9753-9888-4F5C-82E0-CBCBB03864F5}" type="presParOf" srcId="{F388FB19-1228-400C-9589-55D1B108443B}" destId="{9041A901-7DD9-4D87-AD13-268B95751A8F}" srcOrd="0" destOrd="0" presId="urn:microsoft.com/office/officeart/2005/8/layout/vList3#1"/>
    <dgm:cxn modelId="{DBB3B0B0-22C3-4A24-A4F5-7591753C0C96}" type="presParOf" srcId="{F388FB19-1228-400C-9589-55D1B108443B}" destId="{630B0986-B4F0-46F2-A323-4C09FFAF6D79}" srcOrd="1" destOrd="0" presId="urn:microsoft.com/office/officeart/2005/8/layout/vList3#1"/>
    <dgm:cxn modelId="{2238779F-539F-4CCB-9988-734091DACABF}" type="presParOf" srcId="{A6A7AC18-EEB7-4F85-A5B3-7BDD3C58B72B}" destId="{8A39ECE2-548D-4FA1-B284-823676D25A90}" srcOrd="5" destOrd="0" presId="urn:microsoft.com/office/officeart/2005/8/layout/vList3#1"/>
    <dgm:cxn modelId="{897F3DC7-2528-4585-9A27-E02343625B91}" type="presParOf" srcId="{A6A7AC18-EEB7-4F85-A5B3-7BDD3C58B72B}" destId="{D6979DBA-3704-4693-BAA1-8774E7A18F20}" srcOrd="6" destOrd="0" presId="urn:microsoft.com/office/officeart/2005/8/layout/vList3#1"/>
    <dgm:cxn modelId="{896770B8-54F3-4D3E-B318-9F0FC83883E8}" type="presParOf" srcId="{D6979DBA-3704-4693-BAA1-8774E7A18F20}" destId="{E4E4C486-C36E-4766-BD09-4B7D85941B0A}" srcOrd="0" destOrd="0" presId="urn:microsoft.com/office/officeart/2005/8/layout/vList3#1"/>
    <dgm:cxn modelId="{80581CC2-85EB-4992-ADFD-B9C1FBF8C54E}" type="presParOf" srcId="{D6979DBA-3704-4693-BAA1-8774E7A18F20}" destId="{A7CAC7FD-684C-4828-9651-2092A5366E9A}"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0AF141-4366-40FF-986C-9EA0C9B405A3}" type="doc">
      <dgm:prSet loTypeId="urn:microsoft.com/office/officeart/2005/8/layout/vList3#2" loCatId="list" qsTypeId="urn:microsoft.com/office/officeart/2005/8/quickstyle/simple1" qsCatId="simple" csTypeId="urn:microsoft.com/office/officeart/2005/8/colors/colorful4" csCatId="colorful" phldr="1"/>
      <dgm:spPr/>
    </dgm:pt>
    <dgm:pt modelId="{E9F66935-4EA4-4EF9-92FC-A384B0EE4FB9}">
      <dgm:prSet phldrT="[Text]" custT="1"/>
      <dgm:spPr/>
      <dgm:t>
        <a:bodyPr/>
        <a:lstStyle/>
        <a:p>
          <a:pPr algn="r" rtl="1"/>
          <a:r>
            <a:rPr lang="fa-IR" sz="3600" b="1" dirty="0" smtClean="0">
              <a:cs typeface="B Nazanin" panose="00000400000000000000" pitchFamily="2" charset="-78"/>
            </a:rPr>
            <a:t>ايفای نقش</a:t>
          </a:r>
          <a:endParaRPr lang="en-US" sz="3600" b="1" dirty="0" smtClean="0">
            <a:cs typeface="B Nazanin" panose="00000400000000000000" pitchFamily="2" charset="-78"/>
          </a:endParaRPr>
        </a:p>
      </dgm:t>
    </dgm:pt>
    <dgm:pt modelId="{8A7C1626-22E1-46BC-89F4-9545AE2420FE}" type="parTrans" cxnId="{0DC96006-ACB2-4C4F-A208-85B8E8323355}">
      <dgm:prSet/>
      <dgm:spPr/>
      <dgm:t>
        <a:bodyPr/>
        <a:lstStyle/>
        <a:p>
          <a:pPr algn="r" rtl="1"/>
          <a:endParaRPr lang="en-US" sz="2400">
            <a:cs typeface="B Nazanin" panose="00000400000000000000" pitchFamily="2" charset="-78"/>
          </a:endParaRPr>
        </a:p>
      </dgm:t>
    </dgm:pt>
    <dgm:pt modelId="{45094AE8-86CE-43E3-8AC6-54383B159036}" type="sibTrans" cxnId="{0DC96006-ACB2-4C4F-A208-85B8E8323355}">
      <dgm:prSet/>
      <dgm:spPr/>
      <dgm:t>
        <a:bodyPr/>
        <a:lstStyle/>
        <a:p>
          <a:pPr algn="r" rtl="1"/>
          <a:endParaRPr lang="en-US" sz="2400">
            <a:cs typeface="B Nazanin" panose="00000400000000000000" pitchFamily="2" charset="-78"/>
          </a:endParaRPr>
        </a:p>
      </dgm:t>
    </dgm:pt>
    <dgm:pt modelId="{0C01EB4E-33A9-4083-8E7E-EE2F6C5B982F}">
      <dgm:prSet phldrT="[Text]" custT="1"/>
      <dgm:spPr/>
      <dgm:t>
        <a:bodyPr/>
        <a:lstStyle/>
        <a:p>
          <a:pPr algn="r" rtl="1"/>
          <a:r>
            <a:rPr lang="fa-IR" sz="4000" b="1" dirty="0" smtClean="0">
              <a:cs typeface="B Nazanin" panose="00000400000000000000" pitchFamily="2" charset="-78"/>
            </a:rPr>
            <a:t>فلش‌کارت و کليکر</a:t>
          </a:r>
          <a:endParaRPr lang="en-US" sz="4000" b="1" dirty="0" smtClean="0">
            <a:cs typeface="B Nazanin" panose="00000400000000000000" pitchFamily="2" charset="-78"/>
          </a:endParaRPr>
        </a:p>
      </dgm:t>
    </dgm:pt>
    <dgm:pt modelId="{DFD7CF9A-FC6A-45D1-A79D-BB152A2D48DE}" type="parTrans" cxnId="{86424DBB-EC2D-47C5-A796-D5F2C8C1AC26}">
      <dgm:prSet/>
      <dgm:spPr/>
      <dgm:t>
        <a:bodyPr/>
        <a:lstStyle/>
        <a:p>
          <a:pPr rtl="1"/>
          <a:endParaRPr lang="en-US" sz="2400">
            <a:cs typeface="B Nazanin" panose="00000400000000000000" pitchFamily="2" charset="-78"/>
          </a:endParaRPr>
        </a:p>
      </dgm:t>
    </dgm:pt>
    <dgm:pt modelId="{5A05A3CE-4EF6-47A7-A701-AEE39816FBBC}" type="sibTrans" cxnId="{86424DBB-EC2D-47C5-A796-D5F2C8C1AC26}">
      <dgm:prSet/>
      <dgm:spPr/>
      <dgm:t>
        <a:bodyPr/>
        <a:lstStyle/>
        <a:p>
          <a:pPr rtl="1"/>
          <a:endParaRPr lang="en-US" sz="2400">
            <a:cs typeface="B Nazanin" panose="00000400000000000000" pitchFamily="2" charset="-78"/>
          </a:endParaRPr>
        </a:p>
      </dgm:t>
    </dgm:pt>
    <dgm:pt modelId="{149499D2-54F4-4653-AFB1-FE07F14C5A62}">
      <dgm:prSet phldrT="[Text]" custT="1"/>
      <dgm:spPr/>
      <dgm:t>
        <a:bodyPr/>
        <a:lstStyle/>
        <a:p>
          <a:pPr algn="r" rtl="1"/>
          <a:r>
            <a:rPr lang="fa-IR" sz="4000" b="1" dirty="0" smtClean="0">
              <a:cs typeface="B Nazanin" panose="00000400000000000000" pitchFamily="2" charset="-78"/>
            </a:rPr>
            <a:t>فیلم های کوتاه </a:t>
          </a:r>
          <a:endParaRPr lang="en-US" sz="4000" b="1" dirty="0" smtClean="0">
            <a:cs typeface="B Nazanin" panose="00000400000000000000" pitchFamily="2" charset="-78"/>
          </a:endParaRPr>
        </a:p>
      </dgm:t>
    </dgm:pt>
    <dgm:pt modelId="{9EB49C6F-D15E-4F3A-BEAB-2AC6CB40CB63}" type="parTrans" cxnId="{56C26BBF-1AC0-4A06-A34D-5FCC4AE53389}">
      <dgm:prSet/>
      <dgm:spPr/>
      <dgm:t>
        <a:bodyPr/>
        <a:lstStyle/>
        <a:p>
          <a:pPr rtl="1"/>
          <a:endParaRPr lang="en-US" sz="2400">
            <a:cs typeface="B Nazanin" panose="00000400000000000000" pitchFamily="2" charset="-78"/>
          </a:endParaRPr>
        </a:p>
      </dgm:t>
    </dgm:pt>
    <dgm:pt modelId="{FABA455C-23D0-4284-8C3A-ADEF1340B671}" type="sibTrans" cxnId="{56C26BBF-1AC0-4A06-A34D-5FCC4AE53389}">
      <dgm:prSet/>
      <dgm:spPr/>
      <dgm:t>
        <a:bodyPr/>
        <a:lstStyle/>
        <a:p>
          <a:pPr rtl="1"/>
          <a:endParaRPr lang="en-US" sz="2400">
            <a:cs typeface="B Nazanin" panose="00000400000000000000" pitchFamily="2" charset="-78"/>
          </a:endParaRPr>
        </a:p>
      </dgm:t>
    </dgm:pt>
    <dgm:pt modelId="{B249F729-F123-4AE6-8C0F-9F9D341B8DFA}">
      <dgm:prSet phldrT="[Text]" custT="1"/>
      <dgm:spPr/>
      <dgm:t>
        <a:bodyPr/>
        <a:lstStyle/>
        <a:p>
          <a:pPr algn="r" rtl="1"/>
          <a:r>
            <a:rPr lang="fa-IR" sz="3200" b="1" dirty="0" smtClean="0">
              <a:cs typeface="B Nazanin" panose="00000400000000000000" pitchFamily="2" charset="-78"/>
            </a:rPr>
            <a:t>ارزشيابی يادگيری به صورت فعال </a:t>
          </a:r>
          <a:endParaRPr lang="en-US" sz="3200" b="1" dirty="0" smtClean="0">
            <a:cs typeface="B Nazanin" panose="00000400000000000000" pitchFamily="2" charset="-78"/>
          </a:endParaRPr>
        </a:p>
      </dgm:t>
    </dgm:pt>
    <dgm:pt modelId="{4B8B8E1D-90B4-4602-9D77-45942FAF5AB2}" type="parTrans" cxnId="{D9CB13CC-62F0-4036-86A1-FAA5E5D7BBFF}">
      <dgm:prSet/>
      <dgm:spPr/>
      <dgm:t>
        <a:bodyPr/>
        <a:lstStyle/>
        <a:p>
          <a:pPr rtl="1"/>
          <a:endParaRPr lang="en-US" sz="2400">
            <a:cs typeface="B Nazanin" panose="00000400000000000000" pitchFamily="2" charset="-78"/>
          </a:endParaRPr>
        </a:p>
      </dgm:t>
    </dgm:pt>
    <dgm:pt modelId="{059E707E-36DA-498F-BD6B-F640401CBFB2}" type="sibTrans" cxnId="{D9CB13CC-62F0-4036-86A1-FAA5E5D7BBFF}">
      <dgm:prSet/>
      <dgm:spPr/>
      <dgm:t>
        <a:bodyPr/>
        <a:lstStyle/>
        <a:p>
          <a:pPr rtl="1"/>
          <a:endParaRPr lang="en-US" sz="2400">
            <a:cs typeface="B Nazanin" panose="00000400000000000000" pitchFamily="2" charset="-78"/>
          </a:endParaRPr>
        </a:p>
      </dgm:t>
    </dgm:pt>
    <dgm:pt modelId="{6A3BB87B-386F-4EC2-9A0E-D2B1997AF06D}">
      <dgm:prSet phldrT="[Text]" custT="1"/>
      <dgm:spPr/>
      <dgm:t>
        <a:bodyPr/>
        <a:lstStyle/>
        <a:p>
          <a:pPr algn="r" rtl="1"/>
          <a:r>
            <a:rPr lang="fa-IR" sz="4000" b="1" dirty="0" smtClean="0">
              <a:cs typeface="B Nazanin" panose="00000400000000000000" pitchFamily="2" charset="-78"/>
            </a:rPr>
            <a:t>مناظره</a:t>
          </a:r>
          <a:endParaRPr lang="en-US" sz="4000" b="1" dirty="0" smtClean="0">
            <a:cs typeface="B Nazanin" panose="00000400000000000000" pitchFamily="2" charset="-78"/>
          </a:endParaRPr>
        </a:p>
      </dgm:t>
    </dgm:pt>
    <dgm:pt modelId="{4D74E806-B8D9-4CAB-884E-7D2919BC43FB}" type="parTrans" cxnId="{611E4099-F3B9-472F-B9EB-BF8E9CE48699}">
      <dgm:prSet/>
      <dgm:spPr/>
      <dgm:t>
        <a:bodyPr/>
        <a:lstStyle/>
        <a:p>
          <a:endParaRPr lang="en-US" sz="2400">
            <a:cs typeface="B Nazanin" panose="00000400000000000000" pitchFamily="2" charset="-78"/>
          </a:endParaRPr>
        </a:p>
      </dgm:t>
    </dgm:pt>
    <dgm:pt modelId="{F20D786A-6B4A-476F-8B9C-34822A4BF80A}" type="sibTrans" cxnId="{611E4099-F3B9-472F-B9EB-BF8E9CE48699}">
      <dgm:prSet/>
      <dgm:spPr/>
      <dgm:t>
        <a:bodyPr/>
        <a:lstStyle/>
        <a:p>
          <a:endParaRPr lang="en-US" sz="2400">
            <a:cs typeface="B Nazanin" panose="00000400000000000000" pitchFamily="2" charset="-78"/>
          </a:endParaRPr>
        </a:p>
      </dgm:t>
    </dgm:pt>
    <dgm:pt modelId="{A6A7AC18-EEB7-4F85-A5B3-7BDD3C58B72B}" type="pres">
      <dgm:prSet presAssocID="{470AF141-4366-40FF-986C-9EA0C9B405A3}" presName="linearFlow" presStyleCnt="0">
        <dgm:presLayoutVars>
          <dgm:dir/>
          <dgm:resizeHandles val="exact"/>
        </dgm:presLayoutVars>
      </dgm:prSet>
      <dgm:spPr/>
    </dgm:pt>
    <dgm:pt modelId="{B8C3FB01-D2FF-4FDE-9D86-9132A612448B}" type="pres">
      <dgm:prSet presAssocID="{E9F66935-4EA4-4EF9-92FC-A384B0EE4FB9}" presName="composite" presStyleCnt="0"/>
      <dgm:spPr/>
    </dgm:pt>
    <dgm:pt modelId="{85BBA59F-956B-450A-94B4-20A1865477EE}" type="pres">
      <dgm:prSet presAssocID="{E9F66935-4EA4-4EF9-92FC-A384B0EE4FB9}" presName="imgShp" presStyleLbl="fgImgPlace1" presStyleIdx="0" presStyleCnt="5" custScaleX="109699" custScaleY="102106" custLinFactX="300000" custLinFactNeighborX="369864" custLinFactNeighborY="-291"/>
      <dgm:spPr/>
    </dgm:pt>
    <dgm:pt modelId="{ABF652B2-C72D-4DCE-BA37-204C227C741E}" type="pres">
      <dgm:prSet presAssocID="{E9F66935-4EA4-4EF9-92FC-A384B0EE4FB9}" presName="txShp" presStyleLbl="node1" presStyleIdx="0" presStyleCnt="5" custScaleX="106113" custLinFactNeighborX="-15725" custLinFactNeighborY="-27">
        <dgm:presLayoutVars>
          <dgm:bulletEnabled val="1"/>
        </dgm:presLayoutVars>
      </dgm:prSet>
      <dgm:spPr/>
      <dgm:t>
        <a:bodyPr/>
        <a:lstStyle/>
        <a:p>
          <a:endParaRPr lang="en-US"/>
        </a:p>
      </dgm:t>
    </dgm:pt>
    <dgm:pt modelId="{90893C36-DEBB-404B-B03A-B94C3D828473}" type="pres">
      <dgm:prSet presAssocID="{45094AE8-86CE-43E3-8AC6-54383B159036}" presName="spacing" presStyleCnt="0"/>
      <dgm:spPr/>
    </dgm:pt>
    <dgm:pt modelId="{D6554206-CDBA-470A-9C2F-B3EA0951577A}" type="pres">
      <dgm:prSet presAssocID="{0C01EB4E-33A9-4083-8E7E-EE2F6C5B982F}" presName="composite" presStyleCnt="0"/>
      <dgm:spPr/>
    </dgm:pt>
    <dgm:pt modelId="{8DF46A09-EB4D-4829-BF07-6DA643FB0220}" type="pres">
      <dgm:prSet presAssocID="{0C01EB4E-33A9-4083-8E7E-EE2F6C5B982F}" presName="imgShp" presStyleLbl="fgImgPlace1" presStyleIdx="1" presStyleCnt="5" custScaleX="112596" custScaleY="106200" custLinFactX="300000" custLinFactNeighborX="350247" custLinFactNeighborY="3849"/>
      <dgm:spPr/>
    </dgm:pt>
    <dgm:pt modelId="{8B5A18AD-8DA9-4857-821E-41B2296E6B56}" type="pres">
      <dgm:prSet presAssocID="{0C01EB4E-33A9-4083-8E7E-EE2F6C5B982F}" presName="txShp" presStyleLbl="node1" presStyleIdx="1" presStyleCnt="5" custLinFactNeighborX="-17124" custLinFactNeighborY="4327">
        <dgm:presLayoutVars>
          <dgm:bulletEnabled val="1"/>
        </dgm:presLayoutVars>
      </dgm:prSet>
      <dgm:spPr/>
      <dgm:t>
        <a:bodyPr/>
        <a:lstStyle/>
        <a:p>
          <a:endParaRPr lang="en-US"/>
        </a:p>
      </dgm:t>
    </dgm:pt>
    <dgm:pt modelId="{D861865B-35E2-4B91-A3EA-9985E6522E4D}" type="pres">
      <dgm:prSet presAssocID="{5A05A3CE-4EF6-47A7-A701-AEE39816FBBC}" presName="spacing" presStyleCnt="0"/>
      <dgm:spPr/>
    </dgm:pt>
    <dgm:pt modelId="{034B8DBA-3E4F-472A-8373-67A09FA2D249}" type="pres">
      <dgm:prSet presAssocID="{6A3BB87B-386F-4EC2-9A0E-D2B1997AF06D}" presName="composite" presStyleCnt="0"/>
      <dgm:spPr/>
    </dgm:pt>
    <dgm:pt modelId="{B03DF0CF-7CD4-4F43-865E-25652ABBD4BE}" type="pres">
      <dgm:prSet presAssocID="{6A3BB87B-386F-4EC2-9A0E-D2B1997AF06D}" presName="imgShp" presStyleLbl="fgImgPlace1" presStyleIdx="2" presStyleCnt="5" custLinFactX="300000" custLinFactNeighborX="356819" custLinFactNeighborY="3895"/>
      <dgm:spPr/>
    </dgm:pt>
    <dgm:pt modelId="{AA684F50-AD32-489A-AE2C-364FE2A15131}" type="pres">
      <dgm:prSet presAssocID="{6A3BB87B-386F-4EC2-9A0E-D2B1997AF06D}" presName="txShp" presStyleLbl="node1" presStyleIdx="2" presStyleCnt="5" custLinFactNeighborX="-15725" custLinFactNeighborY="-626">
        <dgm:presLayoutVars>
          <dgm:bulletEnabled val="1"/>
        </dgm:presLayoutVars>
      </dgm:prSet>
      <dgm:spPr/>
      <dgm:t>
        <a:bodyPr/>
        <a:lstStyle/>
        <a:p>
          <a:endParaRPr lang="en-US"/>
        </a:p>
      </dgm:t>
    </dgm:pt>
    <dgm:pt modelId="{7B29FB38-3CCD-4F75-81D4-15B5D4411097}" type="pres">
      <dgm:prSet presAssocID="{F20D786A-6B4A-476F-8B9C-34822A4BF80A}" presName="spacing" presStyleCnt="0"/>
      <dgm:spPr/>
    </dgm:pt>
    <dgm:pt modelId="{F388FB19-1228-400C-9589-55D1B108443B}" type="pres">
      <dgm:prSet presAssocID="{149499D2-54F4-4653-AFB1-FE07F14C5A62}" presName="composite" presStyleCnt="0"/>
      <dgm:spPr/>
    </dgm:pt>
    <dgm:pt modelId="{9041A901-7DD9-4D87-AD13-268B95751A8F}" type="pres">
      <dgm:prSet presAssocID="{149499D2-54F4-4653-AFB1-FE07F14C5A62}" presName="imgShp" presStyleLbl="fgImgPlace1" presStyleIdx="3" presStyleCnt="5" custScaleX="112596" custScaleY="114352" custLinFactX="300000" custLinFactNeighborX="359968" custLinFactNeighborY="420"/>
      <dgm:spPr/>
    </dgm:pt>
    <dgm:pt modelId="{630B0986-B4F0-46F2-A323-4C09FFAF6D79}" type="pres">
      <dgm:prSet presAssocID="{149499D2-54F4-4653-AFB1-FE07F14C5A62}" presName="txShp" presStyleLbl="node1" presStyleIdx="3" presStyleCnt="5" custLinFactNeighborX="-17124" custLinFactNeighborY="-2503">
        <dgm:presLayoutVars>
          <dgm:bulletEnabled val="1"/>
        </dgm:presLayoutVars>
      </dgm:prSet>
      <dgm:spPr/>
      <dgm:t>
        <a:bodyPr/>
        <a:lstStyle/>
        <a:p>
          <a:endParaRPr lang="en-US"/>
        </a:p>
      </dgm:t>
    </dgm:pt>
    <dgm:pt modelId="{8A39ECE2-548D-4FA1-B284-823676D25A90}" type="pres">
      <dgm:prSet presAssocID="{FABA455C-23D0-4284-8C3A-ADEF1340B671}" presName="spacing" presStyleCnt="0"/>
      <dgm:spPr/>
    </dgm:pt>
    <dgm:pt modelId="{D6979DBA-3704-4693-BAA1-8774E7A18F20}" type="pres">
      <dgm:prSet presAssocID="{B249F729-F123-4AE6-8C0F-9F9D341B8DFA}" presName="composite" presStyleCnt="0"/>
      <dgm:spPr/>
    </dgm:pt>
    <dgm:pt modelId="{E4E4C486-C36E-4766-BD09-4B7D85941B0A}" type="pres">
      <dgm:prSet presAssocID="{B249F729-F123-4AE6-8C0F-9F9D341B8DFA}" presName="imgShp" presStyleLbl="fgImgPlace1" presStyleIdx="4" presStyleCnt="5" custScaleX="117315" custScaleY="108678" custLinFactX="300000" custLinFactNeighborX="351426" custLinFactNeighborY="2036"/>
      <dgm:spPr/>
      <dgm:t>
        <a:bodyPr/>
        <a:lstStyle/>
        <a:p>
          <a:endParaRPr lang="en-US"/>
        </a:p>
      </dgm:t>
    </dgm:pt>
    <dgm:pt modelId="{A7CAC7FD-684C-4828-9651-2092A5366E9A}" type="pres">
      <dgm:prSet presAssocID="{B249F729-F123-4AE6-8C0F-9F9D341B8DFA}" presName="txShp" presStyleLbl="node1" presStyleIdx="4" presStyleCnt="5" custLinFactNeighborX="-17124" custLinFactNeighborY="1850">
        <dgm:presLayoutVars>
          <dgm:bulletEnabled val="1"/>
        </dgm:presLayoutVars>
      </dgm:prSet>
      <dgm:spPr/>
      <dgm:t>
        <a:bodyPr/>
        <a:lstStyle/>
        <a:p>
          <a:endParaRPr lang="en-US"/>
        </a:p>
      </dgm:t>
    </dgm:pt>
  </dgm:ptLst>
  <dgm:cxnLst>
    <dgm:cxn modelId="{7E7AA1C8-4BB1-4040-BE49-A76774E73E05}" type="presOf" srcId="{0C01EB4E-33A9-4083-8E7E-EE2F6C5B982F}" destId="{8B5A18AD-8DA9-4857-821E-41B2296E6B56}" srcOrd="0" destOrd="0" presId="urn:microsoft.com/office/officeart/2005/8/layout/vList3#2"/>
    <dgm:cxn modelId="{D712DCA1-6DA7-457F-AEB1-1981E369243C}" type="presOf" srcId="{E9F66935-4EA4-4EF9-92FC-A384B0EE4FB9}" destId="{ABF652B2-C72D-4DCE-BA37-204C227C741E}" srcOrd="0" destOrd="0" presId="urn:microsoft.com/office/officeart/2005/8/layout/vList3#2"/>
    <dgm:cxn modelId="{3D52E879-9377-442D-A069-6EFE9A8998D0}" type="presOf" srcId="{6A3BB87B-386F-4EC2-9A0E-D2B1997AF06D}" destId="{AA684F50-AD32-489A-AE2C-364FE2A15131}" srcOrd="0" destOrd="0" presId="urn:microsoft.com/office/officeart/2005/8/layout/vList3#2"/>
    <dgm:cxn modelId="{611E4099-F3B9-472F-B9EB-BF8E9CE48699}" srcId="{470AF141-4366-40FF-986C-9EA0C9B405A3}" destId="{6A3BB87B-386F-4EC2-9A0E-D2B1997AF06D}" srcOrd="2" destOrd="0" parTransId="{4D74E806-B8D9-4CAB-884E-7D2919BC43FB}" sibTransId="{F20D786A-6B4A-476F-8B9C-34822A4BF80A}"/>
    <dgm:cxn modelId="{D9CB13CC-62F0-4036-86A1-FAA5E5D7BBFF}" srcId="{470AF141-4366-40FF-986C-9EA0C9B405A3}" destId="{B249F729-F123-4AE6-8C0F-9F9D341B8DFA}" srcOrd="4" destOrd="0" parTransId="{4B8B8E1D-90B4-4602-9D77-45942FAF5AB2}" sibTransId="{059E707E-36DA-498F-BD6B-F640401CBFB2}"/>
    <dgm:cxn modelId="{56C26BBF-1AC0-4A06-A34D-5FCC4AE53389}" srcId="{470AF141-4366-40FF-986C-9EA0C9B405A3}" destId="{149499D2-54F4-4653-AFB1-FE07F14C5A62}" srcOrd="3" destOrd="0" parTransId="{9EB49C6F-D15E-4F3A-BEAB-2AC6CB40CB63}" sibTransId="{FABA455C-23D0-4284-8C3A-ADEF1340B671}"/>
    <dgm:cxn modelId="{EDF0D3DE-21AF-46CE-9175-CA3F65705FFE}" type="presOf" srcId="{470AF141-4366-40FF-986C-9EA0C9B405A3}" destId="{A6A7AC18-EEB7-4F85-A5B3-7BDD3C58B72B}" srcOrd="0" destOrd="0" presId="urn:microsoft.com/office/officeart/2005/8/layout/vList3#2"/>
    <dgm:cxn modelId="{FA8B3521-29FE-4419-B1E3-E6672C003646}" type="presOf" srcId="{B249F729-F123-4AE6-8C0F-9F9D341B8DFA}" destId="{A7CAC7FD-684C-4828-9651-2092A5366E9A}" srcOrd="0" destOrd="0" presId="urn:microsoft.com/office/officeart/2005/8/layout/vList3#2"/>
    <dgm:cxn modelId="{169B913A-06AD-4B0C-9029-0288316576D1}" type="presOf" srcId="{149499D2-54F4-4653-AFB1-FE07F14C5A62}" destId="{630B0986-B4F0-46F2-A323-4C09FFAF6D79}" srcOrd="0" destOrd="0" presId="urn:microsoft.com/office/officeart/2005/8/layout/vList3#2"/>
    <dgm:cxn modelId="{0DC96006-ACB2-4C4F-A208-85B8E8323355}" srcId="{470AF141-4366-40FF-986C-9EA0C9B405A3}" destId="{E9F66935-4EA4-4EF9-92FC-A384B0EE4FB9}" srcOrd="0" destOrd="0" parTransId="{8A7C1626-22E1-46BC-89F4-9545AE2420FE}" sibTransId="{45094AE8-86CE-43E3-8AC6-54383B159036}"/>
    <dgm:cxn modelId="{86424DBB-EC2D-47C5-A796-D5F2C8C1AC26}" srcId="{470AF141-4366-40FF-986C-9EA0C9B405A3}" destId="{0C01EB4E-33A9-4083-8E7E-EE2F6C5B982F}" srcOrd="1" destOrd="0" parTransId="{DFD7CF9A-FC6A-45D1-A79D-BB152A2D48DE}" sibTransId="{5A05A3CE-4EF6-47A7-A701-AEE39816FBBC}"/>
    <dgm:cxn modelId="{A442166D-ADC7-49CE-B3A6-5476F2B3DAF8}" type="presParOf" srcId="{A6A7AC18-EEB7-4F85-A5B3-7BDD3C58B72B}" destId="{B8C3FB01-D2FF-4FDE-9D86-9132A612448B}" srcOrd="0" destOrd="0" presId="urn:microsoft.com/office/officeart/2005/8/layout/vList3#2"/>
    <dgm:cxn modelId="{D110CCA1-A3C7-46D2-AF45-AA72967FF0D6}" type="presParOf" srcId="{B8C3FB01-D2FF-4FDE-9D86-9132A612448B}" destId="{85BBA59F-956B-450A-94B4-20A1865477EE}" srcOrd="0" destOrd="0" presId="urn:microsoft.com/office/officeart/2005/8/layout/vList3#2"/>
    <dgm:cxn modelId="{2225A387-A92A-44E7-ABDE-6537DBA79EF0}" type="presParOf" srcId="{B8C3FB01-D2FF-4FDE-9D86-9132A612448B}" destId="{ABF652B2-C72D-4DCE-BA37-204C227C741E}" srcOrd="1" destOrd="0" presId="urn:microsoft.com/office/officeart/2005/8/layout/vList3#2"/>
    <dgm:cxn modelId="{5CCB7DD8-1B5C-49BC-87E5-777278C3970B}" type="presParOf" srcId="{A6A7AC18-EEB7-4F85-A5B3-7BDD3C58B72B}" destId="{90893C36-DEBB-404B-B03A-B94C3D828473}" srcOrd="1" destOrd="0" presId="urn:microsoft.com/office/officeart/2005/8/layout/vList3#2"/>
    <dgm:cxn modelId="{C18C0581-F5E1-4C6B-ABE9-85B264736BB9}" type="presParOf" srcId="{A6A7AC18-EEB7-4F85-A5B3-7BDD3C58B72B}" destId="{D6554206-CDBA-470A-9C2F-B3EA0951577A}" srcOrd="2" destOrd="0" presId="urn:microsoft.com/office/officeart/2005/8/layout/vList3#2"/>
    <dgm:cxn modelId="{79B029A9-8FF3-4CB6-9A48-C89906A698D0}" type="presParOf" srcId="{D6554206-CDBA-470A-9C2F-B3EA0951577A}" destId="{8DF46A09-EB4D-4829-BF07-6DA643FB0220}" srcOrd="0" destOrd="0" presId="urn:microsoft.com/office/officeart/2005/8/layout/vList3#2"/>
    <dgm:cxn modelId="{48C25D58-DD2D-4163-803D-0C77E2948595}" type="presParOf" srcId="{D6554206-CDBA-470A-9C2F-B3EA0951577A}" destId="{8B5A18AD-8DA9-4857-821E-41B2296E6B56}" srcOrd="1" destOrd="0" presId="urn:microsoft.com/office/officeart/2005/8/layout/vList3#2"/>
    <dgm:cxn modelId="{90304BC7-9B2E-4F94-9F65-F49B1210A6CF}" type="presParOf" srcId="{A6A7AC18-EEB7-4F85-A5B3-7BDD3C58B72B}" destId="{D861865B-35E2-4B91-A3EA-9985E6522E4D}" srcOrd="3" destOrd="0" presId="urn:microsoft.com/office/officeart/2005/8/layout/vList3#2"/>
    <dgm:cxn modelId="{905D9DDF-8223-45F2-AABA-534BBFF75732}" type="presParOf" srcId="{A6A7AC18-EEB7-4F85-A5B3-7BDD3C58B72B}" destId="{034B8DBA-3E4F-472A-8373-67A09FA2D249}" srcOrd="4" destOrd="0" presId="urn:microsoft.com/office/officeart/2005/8/layout/vList3#2"/>
    <dgm:cxn modelId="{EEF4A8BC-FE17-48AA-975C-D9F5E2A5CB3F}" type="presParOf" srcId="{034B8DBA-3E4F-472A-8373-67A09FA2D249}" destId="{B03DF0CF-7CD4-4F43-865E-25652ABBD4BE}" srcOrd="0" destOrd="0" presId="urn:microsoft.com/office/officeart/2005/8/layout/vList3#2"/>
    <dgm:cxn modelId="{C06E4950-2B1E-4A86-A26B-58693B380074}" type="presParOf" srcId="{034B8DBA-3E4F-472A-8373-67A09FA2D249}" destId="{AA684F50-AD32-489A-AE2C-364FE2A15131}" srcOrd="1" destOrd="0" presId="urn:microsoft.com/office/officeart/2005/8/layout/vList3#2"/>
    <dgm:cxn modelId="{5157F74B-1AC9-41AF-9B4C-3FC2FEC5A47E}" type="presParOf" srcId="{A6A7AC18-EEB7-4F85-A5B3-7BDD3C58B72B}" destId="{7B29FB38-3CCD-4F75-81D4-15B5D4411097}" srcOrd="5" destOrd="0" presId="urn:microsoft.com/office/officeart/2005/8/layout/vList3#2"/>
    <dgm:cxn modelId="{A24B47F7-13BA-44BD-BE39-4D49D2B59929}" type="presParOf" srcId="{A6A7AC18-EEB7-4F85-A5B3-7BDD3C58B72B}" destId="{F388FB19-1228-400C-9589-55D1B108443B}" srcOrd="6" destOrd="0" presId="urn:microsoft.com/office/officeart/2005/8/layout/vList3#2"/>
    <dgm:cxn modelId="{E4E293D9-D943-4B0C-A063-F702B5B51DAA}" type="presParOf" srcId="{F388FB19-1228-400C-9589-55D1B108443B}" destId="{9041A901-7DD9-4D87-AD13-268B95751A8F}" srcOrd="0" destOrd="0" presId="urn:microsoft.com/office/officeart/2005/8/layout/vList3#2"/>
    <dgm:cxn modelId="{B92A0380-6287-4C14-A6E2-39E7FDD4362B}" type="presParOf" srcId="{F388FB19-1228-400C-9589-55D1B108443B}" destId="{630B0986-B4F0-46F2-A323-4C09FFAF6D79}" srcOrd="1" destOrd="0" presId="urn:microsoft.com/office/officeart/2005/8/layout/vList3#2"/>
    <dgm:cxn modelId="{02E1185B-3833-4708-97FE-80276DE1A94C}" type="presParOf" srcId="{A6A7AC18-EEB7-4F85-A5B3-7BDD3C58B72B}" destId="{8A39ECE2-548D-4FA1-B284-823676D25A90}" srcOrd="7" destOrd="0" presId="urn:microsoft.com/office/officeart/2005/8/layout/vList3#2"/>
    <dgm:cxn modelId="{26280755-F005-46E6-A2D0-62CC7E41DDEA}" type="presParOf" srcId="{A6A7AC18-EEB7-4F85-A5B3-7BDD3C58B72B}" destId="{D6979DBA-3704-4693-BAA1-8774E7A18F20}" srcOrd="8" destOrd="0" presId="urn:microsoft.com/office/officeart/2005/8/layout/vList3#2"/>
    <dgm:cxn modelId="{17E75888-16D6-4DA4-8956-44141E04B5CC}" type="presParOf" srcId="{D6979DBA-3704-4693-BAA1-8774E7A18F20}" destId="{E4E4C486-C36E-4766-BD09-4B7D85941B0A}" srcOrd="0" destOrd="0" presId="urn:microsoft.com/office/officeart/2005/8/layout/vList3#2"/>
    <dgm:cxn modelId="{2D2CF258-650E-4DF6-884D-02466FC37A0C}" type="presParOf" srcId="{D6979DBA-3704-4693-BAA1-8774E7A18F20}" destId="{A7CAC7FD-684C-4828-9651-2092A5366E9A}"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0AF141-4366-40FF-986C-9EA0C9B405A3}" type="doc">
      <dgm:prSet loTypeId="urn:microsoft.com/office/officeart/2005/8/layout/vList3#1" loCatId="list" qsTypeId="urn:microsoft.com/office/officeart/2005/8/quickstyle/simple1" qsCatId="simple" csTypeId="urn:microsoft.com/office/officeart/2005/8/colors/colorful4" csCatId="colorful" phldr="1"/>
      <dgm:spPr/>
    </dgm:pt>
    <dgm:pt modelId="{E9F66935-4EA4-4EF9-92FC-A384B0EE4FB9}">
      <dgm:prSet phldrT="[Text]" custT="1"/>
      <dgm:spPr/>
      <dgm:t>
        <a:bodyPr/>
        <a:lstStyle/>
        <a:p>
          <a:pPr algn="r" rtl="1"/>
          <a:r>
            <a:rPr lang="fa-IR" sz="2800" b="1" dirty="0" smtClean="0">
              <a:cs typeface="B Nazanin" panose="00000400000000000000" pitchFamily="2" charset="-78"/>
            </a:rPr>
            <a:t>گروه های کوچک </a:t>
          </a:r>
          <a:endParaRPr lang="en-US" sz="2800" b="1" dirty="0">
            <a:cs typeface="B Nazanin" panose="00000400000000000000" pitchFamily="2" charset="-78"/>
          </a:endParaRPr>
        </a:p>
      </dgm:t>
    </dgm:pt>
    <dgm:pt modelId="{8A7C1626-22E1-46BC-89F4-9545AE2420FE}" type="parTrans" cxnId="{0DC96006-ACB2-4C4F-A208-85B8E8323355}">
      <dgm:prSet/>
      <dgm:spPr/>
      <dgm:t>
        <a:bodyPr/>
        <a:lstStyle/>
        <a:p>
          <a:pPr algn="r" rtl="1"/>
          <a:endParaRPr lang="en-US">
            <a:cs typeface="B Nazanin" panose="00000400000000000000" pitchFamily="2" charset="-78"/>
          </a:endParaRPr>
        </a:p>
      </dgm:t>
    </dgm:pt>
    <dgm:pt modelId="{45094AE8-86CE-43E3-8AC6-54383B159036}" type="sibTrans" cxnId="{0DC96006-ACB2-4C4F-A208-85B8E8323355}">
      <dgm:prSet/>
      <dgm:spPr/>
      <dgm:t>
        <a:bodyPr/>
        <a:lstStyle/>
        <a:p>
          <a:pPr algn="r" rtl="1"/>
          <a:endParaRPr lang="en-US">
            <a:cs typeface="B Nazanin" panose="00000400000000000000" pitchFamily="2" charset="-78"/>
          </a:endParaRPr>
        </a:p>
      </dgm:t>
    </dgm:pt>
    <dgm:pt modelId="{0C01EB4E-33A9-4083-8E7E-EE2F6C5B982F}">
      <dgm:prSet phldrT="[Text]" custT="1"/>
      <dgm:spPr/>
      <dgm:t>
        <a:bodyPr/>
        <a:lstStyle/>
        <a:p>
          <a:pPr algn="r" rtl="1"/>
          <a:r>
            <a:rPr lang="fa-IR" sz="3200" b="1" dirty="0" smtClean="0">
              <a:cs typeface="B Nazanin" panose="00000400000000000000" pitchFamily="2" charset="-78"/>
            </a:rPr>
            <a:t>پرسش و پاسخ </a:t>
          </a:r>
          <a:endParaRPr lang="en-US" sz="3200" b="1" dirty="0" smtClean="0">
            <a:cs typeface="B Nazanin" panose="00000400000000000000" pitchFamily="2" charset="-78"/>
          </a:endParaRPr>
        </a:p>
      </dgm:t>
    </dgm:pt>
    <dgm:pt modelId="{DFD7CF9A-FC6A-45D1-A79D-BB152A2D48DE}" type="parTrans" cxnId="{86424DBB-EC2D-47C5-A796-D5F2C8C1AC26}">
      <dgm:prSet/>
      <dgm:spPr/>
      <dgm:t>
        <a:bodyPr/>
        <a:lstStyle/>
        <a:p>
          <a:endParaRPr lang="en-US">
            <a:cs typeface="B Nazanin" panose="00000400000000000000" pitchFamily="2" charset="-78"/>
          </a:endParaRPr>
        </a:p>
      </dgm:t>
    </dgm:pt>
    <dgm:pt modelId="{5A05A3CE-4EF6-47A7-A701-AEE39816FBBC}" type="sibTrans" cxnId="{86424DBB-EC2D-47C5-A796-D5F2C8C1AC26}">
      <dgm:prSet/>
      <dgm:spPr/>
      <dgm:t>
        <a:bodyPr/>
        <a:lstStyle/>
        <a:p>
          <a:endParaRPr lang="en-US">
            <a:cs typeface="B Nazanin" panose="00000400000000000000" pitchFamily="2" charset="-78"/>
          </a:endParaRPr>
        </a:p>
      </dgm:t>
    </dgm:pt>
    <dgm:pt modelId="{149499D2-54F4-4653-AFB1-FE07F14C5A62}">
      <dgm:prSet phldrT="[Text]" custT="1"/>
      <dgm:spPr/>
      <dgm:t>
        <a:bodyPr/>
        <a:lstStyle/>
        <a:p>
          <a:pPr algn="r" rtl="1"/>
          <a:r>
            <a:rPr lang="fa-IR" sz="3200" b="1" dirty="0" smtClean="0">
              <a:cs typeface="B Nazanin" panose="00000400000000000000" pitchFamily="2" charset="-78"/>
            </a:rPr>
            <a:t>کوئيز</a:t>
          </a:r>
          <a:endParaRPr lang="en-US" sz="3200" b="1" dirty="0" smtClean="0">
            <a:cs typeface="B Nazanin" panose="00000400000000000000" pitchFamily="2" charset="-78"/>
          </a:endParaRPr>
        </a:p>
      </dgm:t>
    </dgm:pt>
    <dgm:pt modelId="{9EB49C6F-D15E-4F3A-BEAB-2AC6CB40CB63}" type="parTrans" cxnId="{56C26BBF-1AC0-4A06-A34D-5FCC4AE53389}">
      <dgm:prSet/>
      <dgm:spPr/>
      <dgm:t>
        <a:bodyPr/>
        <a:lstStyle/>
        <a:p>
          <a:endParaRPr lang="en-US">
            <a:cs typeface="B Nazanin" panose="00000400000000000000" pitchFamily="2" charset="-78"/>
          </a:endParaRPr>
        </a:p>
      </dgm:t>
    </dgm:pt>
    <dgm:pt modelId="{FABA455C-23D0-4284-8C3A-ADEF1340B671}" type="sibTrans" cxnId="{56C26BBF-1AC0-4A06-A34D-5FCC4AE53389}">
      <dgm:prSet/>
      <dgm:spPr/>
      <dgm:t>
        <a:bodyPr/>
        <a:lstStyle/>
        <a:p>
          <a:endParaRPr lang="en-US">
            <a:cs typeface="B Nazanin" panose="00000400000000000000" pitchFamily="2" charset="-78"/>
          </a:endParaRPr>
        </a:p>
      </dgm:t>
    </dgm:pt>
    <dgm:pt modelId="{B249F729-F123-4AE6-8C0F-9F9D341B8DFA}">
      <dgm:prSet phldrT="[Text]" custT="1"/>
      <dgm:spPr/>
      <dgm:t>
        <a:bodyPr/>
        <a:lstStyle/>
        <a:p>
          <a:pPr algn="r" rtl="1"/>
          <a:r>
            <a:rPr lang="fa-IR" sz="3200" b="1" dirty="0" smtClean="0">
              <a:cs typeface="B Nazanin" panose="00000400000000000000" pitchFamily="2" charset="-78"/>
            </a:rPr>
            <a:t>سناريو</a:t>
          </a:r>
          <a:endParaRPr lang="en-US" sz="3200" b="1" dirty="0" smtClean="0">
            <a:cs typeface="B Nazanin" panose="00000400000000000000" pitchFamily="2" charset="-78"/>
          </a:endParaRPr>
        </a:p>
      </dgm:t>
    </dgm:pt>
    <dgm:pt modelId="{4B8B8E1D-90B4-4602-9D77-45942FAF5AB2}" type="parTrans" cxnId="{D9CB13CC-62F0-4036-86A1-FAA5E5D7BBFF}">
      <dgm:prSet/>
      <dgm:spPr/>
      <dgm:t>
        <a:bodyPr/>
        <a:lstStyle/>
        <a:p>
          <a:endParaRPr lang="en-US">
            <a:cs typeface="B Nazanin" panose="00000400000000000000" pitchFamily="2" charset="-78"/>
          </a:endParaRPr>
        </a:p>
      </dgm:t>
    </dgm:pt>
    <dgm:pt modelId="{059E707E-36DA-498F-BD6B-F640401CBFB2}" type="sibTrans" cxnId="{D9CB13CC-62F0-4036-86A1-FAA5E5D7BBFF}">
      <dgm:prSet/>
      <dgm:spPr/>
      <dgm:t>
        <a:bodyPr/>
        <a:lstStyle/>
        <a:p>
          <a:endParaRPr lang="en-US">
            <a:cs typeface="B Nazanin" panose="00000400000000000000" pitchFamily="2" charset="-78"/>
          </a:endParaRPr>
        </a:p>
      </dgm:t>
    </dgm:pt>
    <dgm:pt modelId="{A6A7AC18-EEB7-4F85-A5B3-7BDD3C58B72B}" type="pres">
      <dgm:prSet presAssocID="{470AF141-4366-40FF-986C-9EA0C9B405A3}" presName="linearFlow" presStyleCnt="0">
        <dgm:presLayoutVars>
          <dgm:dir/>
          <dgm:resizeHandles val="exact"/>
        </dgm:presLayoutVars>
      </dgm:prSet>
      <dgm:spPr/>
    </dgm:pt>
    <dgm:pt modelId="{B8C3FB01-D2FF-4FDE-9D86-9132A612448B}" type="pres">
      <dgm:prSet presAssocID="{E9F66935-4EA4-4EF9-92FC-A384B0EE4FB9}" presName="composite" presStyleCnt="0"/>
      <dgm:spPr/>
    </dgm:pt>
    <dgm:pt modelId="{85BBA59F-956B-450A-94B4-20A1865477EE}" type="pres">
      <dgm:prSet presAssocID="{E9F66935-4EA4-4EF9-92FC-A384B0EE4FB9}" presName="imgShp" presStyleLbl="fgImgPlace1" presStyleIdx="0" presStyleCnt="4" custLinFactX="300000" custLinFactNeighborX="316751" custLinFactNeighborY="-73"/>
      <dgm:spPr/>
    </dgm:pt>
    <dgm:pt modelId="{ABF652B2-C72D-4DCE-BA37-204C227C741E}" type="pres">
      <dgm:prSet presAssocID="{E9F66935-4EA4-4EF9-92FC-A384B0EE4FB9}" presName="txShp" presStyleLbl="node1" presStyleIdx="0" presStyleCnt="4" custLinFactNeighborX="-15725" custLinFactNeighborY="-27">
        <dgm:presLayoutVars>
          <dgm:bulletEnabled val="1"/>
        </dgm:presLayoutVars>
      </dgm:prSet>
      <dgm:spPr/>
      <dgm:t>
        <a:bodyPr/>
        <a:lstStyle/>
        <a:p>
          <a:endParaRPr lang="en-US"/>
        </a:p>
      </dgm:t>
    </dgm:pt>
    <dgm:pt modelId="{90893C36-DEBB-404B-B03A-B94C3D828473}" type="pres">
      <dgm:prSet presAssocID="{45094AE8-86CE-43E3-8AC6-54383B159036}" presName="spacing" presStyleCnt="0"/>
      <dgm:spPr/>
    </dgm:pt>
    <dgm:pt modelId="{D6554206-CDBA-470A-9C2F-B3EA0951577A}" type="pres">
      <dgm:prSet presAssocID="{0C01EB4E-33A9-4083-8E7E-EE2F6C5B982F}" presName="composite" presStyleCnt="0"/>
      <dgm:spPr/>
    </dgm:pt>
    <dgm:pt modelId="{8DF46A09-EB4D-4829-BF07-6DA643FB0220}" type="pres">
      <dgm:prSet presAssocID="{0C01EB4E-33A9-4083-8E7E-EE2F6C5B982F}" presName="imgShp" presStyleLbl="fgImgPlace1" presStyleIdx="1" presStyleCnt="4" custLinFactX="300000" custLinFactNeighborX="307504" custLinFactNeighborY="8781"/>
      <dgm:spPr/>
    </dgm:pt>
    <dgm:pt modelId="{8B5A18AD-8DA9-4857-821E-41B2296E6B56}" type="pres">
      <dgm:prSet presAssocID="{0C01EB4E-33A9-4083-8E7E-EE2F6C5B982F}" presName="txShp" presStyleLbl="node1" presStyleIdx="1" presStyleCnt="4" custLinFactNeighborX="-17124" custLinFactNeighborY="4327">
        <dgm:presLayoutVars>
          <dgm:bulletEnabled val="1"/>
        </dgm:presLayoutVars>
      </dgm:prSet>
      <dgm:spPr/>
      <dgm:t>
        <a:bodyPr/>
        <a:lstStyle/>
        <a:p>
          <a:endParaRPr lang="en-US"/>
        </a:p>
      </dgm:t>
    </dgm:pt>
    <dgm:pt modelId="{D861865B-35E2-4B91-A3EA-9985E6522E4D}" type="pres">
      <dgm:prSet presAssocID="{5A05A3CE-4EF6-47A7-A701-AEE39816FBBC}" presName="spacing" presStyleCnt="0"/>
      <dgm:spPr/>
    </dgm:pt>
    <dgm:pt modelId="{F388FB19-1228-400C-9589-55D1B108443B}" type="pres">
      <dgm:prSet presAssocID="{149499D2-54F4-4653-AFB1-FE07F14C5A62}" presName="composite" presStyleCnt="0"/>
      <dgm:spPr/>
    </dgm:pt>
    <dgm:pt modelId="{9041A901-7DD9-4D87-AD13-268B95751A8F}" type="pres">
      <dgm:prSet presAssocID="{149499D2-54F4-4653-AFB1-FE07F14C5A62}" presName="imgShp" presStyleLbl="fgImgPlace1" presStyleIdx="2" presStyleCnt="4" custLinFactX="300000" custLinFactNeighborX="307504" custLinFactNeighborY="-859"/>
      <dgm:spPr/>
    </dgm:pt>
    <dgm:pt modelId="{630B0986-B4F0-46F2-A323-4C09FFAF6D79}" type="pres">
      <dgm:prSet presAssocID="{149499D2-54F4-4653-AFB1-FE07F14C5A62}" presName="txShp" presStyleLbl="node1" presStyleIdx="2" presStyleCnt="4" custLinFactNeighborX="-17124" custLinFactNeighborY="-2503">
        <dgm:presLayoutVars>
          <dgm:bulletEnabled val="1"/>
        </dgm:presLayoutVars>
      </dgm:prSet>
      <dgm:spPr/>
      <dgm:t>
        <a:bodyPr/>
        <a:lstStyle/>
        <a:p>
          <a:endParaRPr lang="en-US"/>
        </a:p>
      </dgm:t>
    </dgm:pt>
    <dgm:pt modelId="{8A39ECE2-548D-4FA1-B284-823676D25A90}" type="pres">
      <dgm:prSet presAssocID="{FABA455C-23D0-4284-8C3A-ADEF1340B671}" presName="spacing" presStyleCnt="0"/>
      <dgm:spPr/>
    </dgm:pt>
    <dgm:pt modelId="{D6979DBA-3704-4693-BAA1-8774E7A18F20}" type="pres">
      <dgm:prSet presAssocID="{B249F729-F123-4AE6-8C0F-9F9D341B8DFA}" presName="composite" presStyleCnt="0"/>
      <dgm:spPr/>
    </dgm:pt>
    <dgm:pt modelId="{E4E4C486-C36E-4766-BD09-4B7D85941B0A}" type="pres">
      <dgm:prSet presAssocID="{B249F729-F123-4AE6-8C0F-9F9D341B8DFA}" presName="imgShp" presStyleLbl="fgImgPlace1" presStyleIdx="3" presStyleCnt="4" custLinFactX="300000" custLinFactNeighborX="316751" custLinFactNeighborY="7996"/>
      <dgm:spPr/>
    </dgm:pt>
    <dgm:pt modelId="{A7CAC7FD-684C-4828-9651-2092A5366E9A}" type="pres">
      <dgm:prSet presAssocID="{B249F729-F123-4AE6-8C0F-9F9D341B8DFA}" presName="txShp" presStyleLbl="node1" presStyleIdx="3" presStyleCnt="4" custLinFactNeighborX="-17124" custLinFactNeighborY="1850">
        <dgm:presLayoutVars>
          <dgm:bulletEnabled val="1"/>
        </dgm:presLayoutVars>
      </dgm:prSet>
      <dgm:spPr/>
      <dgm:t>
        <a:bodyPr/>
        <a:lstStyle/>
        <a:p>
          <a:endParaRPr lang="en-US"/>
        </a:p>
      </dgm:t>
    </dgm:pt>
  </dgm:ptLst>
  <dgm:cxnLst>
    <dgm:cxn modelId="{8CCAEE6F-D933-424D-BA27-2C15430F4781}" type="presOf" srcId="{470AF141-4366-40FF-986C-9EA0C9B405A3}" destId="{A6A7AC18-EEB7-4F85-A5B3-7BDD3C58B72B}" srcOrd="0" destOrd="0" presId="urn:microsoft.com/office/officeart/2005/8/layout/vList3#1"/>
    <dgm:cxn modelId="{0EC77C33-79EA-4944-AD62-1E6CBC6238C9}" type="presOf" srcId="{149499D2-54F4-4653-AFB1-FE07F14C5A62}" destId="{630B0986-B4F0-46F2-A323-4C09FFAF6D79}" srcOrd="0" destOrd="0" presId="urn:microsoft.com/office/officeart/2005/8/layout/vList3#1"/>
    <dgm:cxn modelId="{D9CB13CC-62F0-4036-86A1-FAA5E5D7BBFF}" srcId="{470AF141-4366-40FF-986C-9EA0C9B405A3}" destId="{B249F729-F123-4AE6-8C0F-9F9D341B8DFA}" srcOrd="3" destOrd="0" parTransId="{4B8B8E1D-90B4-4602-9D77-45942FAF5AB2}" sibTransId="{059E707E-36DA-498F-BD6B-F640401CBFB2}"/>
    <dgm:cxn modelId="{1F45519A-4D24-4B21-9F13-845EF0D613D9}" type="presOf" srcId="{0C01EB4E-33A9-4083-8E7E-EE2F6C5B982F}" destId="{8B5A18AD-8DA9-4857-821E-41B2296E6B56}" srcOrd="0" destOrd="0" presId="urn:microsoft.com/office/officeart/2005/8/layout/vList3#1"/>
    <dgm:cxn modelId="{56C26BBF-1AC0-4A06-A34D-5FCC4AE53389}" srcId="{470AF141-4366-40FF-986C-9EA0C9B405A3}" destId="{149499D2-54F4-4653-AFB1-FE07F14C5A62}" srcOrd="2" destOrd="0" parTransId="{9EB49C6F-D15E-4F3A-BEAB-2AC6CB40CB63}" sibTransId="{FABA455C-23D0-4284-8C3A-ADEF1340B671}"/>
    <dgm:cxn modelId="{84C7727D-A4C6-4198-ADC2-AFD3D8192D77}" type="presOf" srcId="{E9F66935-4EA4-4EF9-92FC-A384B0EE4FB9}" destId="{ABF652B2-C72D-4DCE-BA37-204C227C741E}" srcOrd="0" destOrd="0" presId="urn:microsoft.com/office/officeart/2005/8/layout/vList3#1"/>
    <dgm:cxn modelId="{07A899E9-71C7-4007-AF05-B48001A5CEAD}" type="presOf" srcId="{B249F729-F123-4AE6-8C0F-9F9D341B8DFA}" destId="{A7CAC7FD-684C-4828-9651-2092A5366E9A}" srcOrd="0" destOrd="0" presId="urn:microsoft.com/office/officeart/2005/8/layout/vList3#1"/>
    <dgm:cxn modelId="{0DC96006-ACB2-4C4F-A208-85B8E8323355}" srcId="{470AF141-4366-40FF-986C-9EA0C9B405A3}" destId="{E9F66935-4EA4-4EF9-92FC-A384B0EE4FB9}" srcOrd="0" destOrd="0" parTransId="{8A7C1626-22E1-46BC-89F4-9545AE2420FE}" sibTransId="{45094AE8-86CE-43E3-8AC6-54383B159036}"/>
    <dgm:cxn modelId="{86424DBB-EC2D-47C5-A796-D5F2C8C1AC26}" srcId="{470AF141-4366-40FF-986C-9EA0C9B405A3}" destId="{0C01EB4E-33A9-4083-8E7E-EE2F6C5B982F}" srcOrd="1" destOrd="0" parTransId="{DFD7CF9A-FC6A-45D1-A79D-BB152A2D48DE}" sibTransId="{5A05A3CE-4EF6-47A7-A701-AEE39816FBBC}"/>
    <dgm:cxn modelId="{ED750C69-2D19-42B5-8096-F83626F700F7}" type="presParOf" srcId="{A6A7AC18-EEB7-4F85-A5B3-7BDD3C58B72B}" destId="{B8C3FB01-D2FF-4FDE-9D86-9132A612448B}" srcOrd="0" destOrd="0" presId="urn:microsoft.com/office/officeart/2005/8/layout/vList3#1"/>
    <dgm:cxn modelId="{845C4C2E-A052-4CDF-8724-3D467DA48C36}" type="presParOf" srcId="{B8C3FB01-D2FF-4FDE-9D86-9132A612448B}" destId="{85BBA59F-956B-450A-94B4-20A1865477EE}" srcOrd="0" destOrd="0" presId="urn:microsoft.com/office/officeart/2005/8/layout/vList3#1"/>
    <dgm:cxn modelId="{AF25CC8D-2A48-4759-A308-C5F592CDF995}" type="presParOf" srcId="{B8C3FB01-D2FF-4FDE-9D86-9132A612448B}" destId="{ABF652B2-C72D-4DCE-BA37-204C227C741E}" srcOrd="1" destOrd="0" presId="urn:microsoft.com/office/officeart/2005/8/layout/vList3#1"/>
    <dgm:cxn modelId="{C68C76F5-DF5F-451E-8B2B-DD988C0FE038}" type="presParOf" srcId="{A6A7AC18-EEB7-4F85-A5B3-7BDD3C58B72B}" destId="{90893C36-DEBB-404B-B03A-B94C3D828473}" srcOrd="1" destOrd="0" presId="urn:microsoft.com/office/officeart/2005/8/layout/vList3#1"/>
    <dgm:cxn modelId="{8A3EF45D-BCE2-4B55-A912-8EC29CF0CEA4}" type="presParOf" srcId="{A6A7AC18-EEB7-4F85-A5B3-7BDD3C58B72B}" destId="{D6554206-CDBA-470A-9C2F-B3EA0951577A}" srcOrd="2" destOrd="0" presId="urn:microsoft.com/office/officeart/2005/8/layout/vList3#1"/>
    <dgm:cxn modelId="{10A47D97-2FDC-495B-B6F3-91916D665C26}" type="presParOf" srcId="{D6554206-CDBA-470A-9C2F-B3EA0951577A}" destId="{8DF46A09-EB4D-4829-BF07-6DA643FB0220}" srcOrd="0" destOrd="0" presId="urn:microsoft.com/office/officeart/2005/8/layout/vList3#1"/>
    <dgm:cxn modelId="{459C7D19-20F5-440F-A954-C35C1AFFDD31}" type="presParOf" srcId="{D6554206-CDBA-470A-9C2F-B3EA0951577A}" destId="{8B5A18AD-8DA9-4857-821E-41B2296E6B56}" srcOrd="1" destOrd="0" presId="urn:microsoft.com/office/officeart/2005/8/layout/vList3#1"/>
    <dgm:cxn modelId="{33AD4321-FF01-4260-91D8-2B94A442E8EA}" type="presParOf" srcId="{A6A7AC18-EEB7-4F85-A5B3-7BDD3C58B72B}" destId="{D861865B-35E2-4B91-A3EA-9985E6522E4D}" srcOrd="3" destOrd="0" presId="urn:microsoft.com/office/officeart/2005/8/layout/vList3#1"/>
    <dgm:cxn modelId="{2D5B7D28-8F26-4185-B824-4828C3B7D12F}" type="presParOf" srcId="{A6A7AC18-EEB7-4F85-A5B3-7BDD3C58B72B}" destId="{F388FB19-1228-400C-9589-55D1B108443B}" srcOrd="4" destOrd="0" presId="urn:microsoft.com/office/officeart/2005/8/layout/vList3#1"/>
    <dgm:cxn modelId="{F5CECCC9-DA22-4289-A892-2E290A727331}" type="presParOf" srcId="{F388FB19-1228-400C-9589-55D1B108443B}" destId="{9041A901-7DD9-4D87-AD13-268B95751A8F}" srcOrd="0" destOrd="0" presId="urn:microsoft.com/office/officeart/2005/8/layout/vList3#1"/>
    <dgm:cxn modelId="{7961D4BE-F7F2-4DC8-A9FE-1A3B19E5B61C}" type="presParOf" srcId="{F388FB19-1228-400C-9589-55D1B108443B}" destId="{630B0986-B4F0-46F2-A323-4C09FFAF6D79}" srcOrd="1" destOrd="0" presId="urn:microsoft.com/office/officeart/2005/8/layout/vList3#1"/>
    <dgm:cxn modelId="{A62A522E-DDA6-4B76-95A0-ACB9C619726E}" type="presParOf" srcId="{A6A7AC18-EEB7-4F85-A5B3-7BDD3C58B72B}" destId="{8A39ECE2-548D-4FA1-B284-823676D25A90}" srcOrd="5" destOrd="0" presId="urn:microsoft.com/office/officeart/2005/8/layout/vList3#1"/>
    <dgm:cxn modelId="{0CD66B91-F8DD-4C13-8230-06077FC28773}" type="presParOf" srcId="{A6A7AC18-EEB7-4F85-A5B3-7BDD3C58B72B}" destId="{D6979DBA-3704-4693-BAA1-8774E7A18F20}" srcOrd="6" destOrd="0" presId="urn:microsoft.com/office/officeart/2005/8/layout/vList3#1"/>
    <dgm:cxn modelId="{12ADB050-56C0-458B-863D-B1E6523B31B1}" type="presParOf" srcId="{D6979DBA-3704-4693-BAA1-8774E7A18F20}" destId="{E4E4C486-C36E-4766-BD09-4B7D85941B0A}" srcOrd="0" destOrd="0" presId="urn:microsoft.com/office/officeart/2005/8/layout/vList3#1"/>
    <dgm:cxn modelId="{98134552-A3E5-4A73-8633-462C2C3885E3}" type="presParOf" srcId="{D6979DBA-3704-4693-BAA1-8774E7A18F20}" destId="{A7CAC7FD-684C-4828-9651-2092A5366E9A}"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0AF141-4366-40FF-986C-9EA0C9B405A3}" type="doc">
      <dgm:prSet loTypeId="urn:microsoft.com/office/officeart/2005/8/layout/vList3#2" loCatId="list" qsTypeId="urn:microsoft.com/office/officeart/2005/8/quickstyle/simple1" qsCatId="simple" csTypeId="urn:microsoft.com/office/officeart/2005/8/colors/colorful4" csCatId="colorful" phldr="1"/>
      <dgm:spPr/>
    </dgm:pt>
    <dgm:pt modelId="{E9F66935-4EA4-4EF9-92FC-A384B0EE4FB9}">
      <dgm:prSet phldrT="[Text]" custT="1"/>
      <dgm:spPr/>
      <dgm:t>
        <a:bodyPr/>
        <a:lstStyle/>
        <a:p>
          <a:pPr algn="r" rtl="1"/>
          <a:r>
            <a:rPr lang="fa-IR" sz="4000" b="1" dirty="0" smtClean="0">
              <a:cs typeface="B Nazanin" panose="00000400000000000000" pitchFamily="2" charset="-78"/>
            </a:rPr>
            <a:t>ايفای نقش</a:t>
          </a:r>
          <a:endParaRPr lang="en-US" sz="4000" b="1" dirty="0" smtClean="0">
            <a:cs typeface="B Nazanin" panose="00000400000000000000" pitchFamily="2" charset="-78"/>
          </a:endParaRPr>
        </a:p>
      </dgm:t>
    </dgm:pt>
    <dgm:pt modelId="{8A7C1626-22E1-46BC-89F4-9545AE2420FE}" type="parTrans" cxnId="{0DC96006-ACB2-4C4F-A208-85B8E8323355}">
      <dgm:prSet/>
      <dgm:spPr/>
      <dgm:t>
        <a:bodyPr/>
        <a:lstStyle/>
        <a:p>
          <a:pPr algn="r" rtl="1"/>
          <a:endParaRPr lang="en-US" sz="2400">
            <a:cs typeface="B Nazanin" panose="00000400000000000000" pitchFamily="2" charset="-78"/>
          </a:endParaRPr>
        </a:p>
      </dgm:t>
    </dgm:pt>
    <dgm:pt modelId="{45094AE8-86CE-43E3-8AC6-54383B159036}" type="sibTrans" cxnId="{0DC96006-ACB2-4C4F-A208-85B8E8323355}">
      <dgm:prSet/>
      <dgm:spPr/>
      <dgm:t>
        <a:bodyPr/>
        <a:lstStyle/>
        <a:p>
          <a:pPr algn="r" rtl="1"/>
          <a:endParaRPr lang="en-US" sz="2400">
            <a:cs typeface="B Nazanin" panose="00000400000000000000" pitchFamily="2" charset="-78"/>
          </a:endParaRPr>
        </a:p>
      </dgm:t>
    </dgm:pt>
    <dgm:pt modelId="{0C01EB4E-33A9-4083-8E7E-EE2F6C5B982F}">
      <dgm:prSet phldrT="[Text]" custT="1"/>
      <dgm:spPr/>
      <dgm:t>
        <a:bodyPr/>
        <a:lstStyle/>
        <a:p>
          <a:pPr algn="r" rtl="1"/>
          <a:r>
            <a:rPr lang="fa-IR" sz="4000" b="1" dirty="0" smtClean="0">
              <a:cs typeface="B Nazanin" panose="00000400000000000000" pitchFamily="2" charset="-78"/>
            </a:rPr>
            <a:t>فلش‌کارت</a:t>
          </a:r>
          <a:endParaRPr lang="en-US" sz="4000" b="1" dirty="0" smtClean="0">
            <a:cs typeface="B Nazanin" panose="00000400000000000000" pitchFamily="2" charset="-78"/>
          </a:endParaRPr>
        </a:p>
      </dgm:t>
    </dgm:pt>
    <dgm:pt modelId="{DFD7CF9A-FC6A-45D1-A79D-BB152A2D48DE}" type="parTrans" cxnId="{86424DBB-EC2D-47C5-A796-D5F2C8C1AC26}">
      <dgm:prSet/>
      <dgm:spPr/>
      <dgm:t>
        <a:bodyPr/>
        <a:lstStyle/>
        <a:p>
          <a:pPr rtl="1"/>
          <a:endParaRPr lang="en-US" sz="2400">
            <a:cs typeface="B Nazanin" panose="00000400000000000000" pitchFamily="2" charset="-78"/>
          </a:endParaRPr>
        </a:p>
      </dgm:t>
    </dgm:pt>
    <dgm:pt modelId="{5A05A3CE-4EF6-47A7-A701-AEE39816FBBC}" type="sibTrans" cxnId="{86424DBB-EC2D-47C5-A796-D5F2C8C1AC26}">
      <dgm:prSet/>
      <dgm:spPr/>
      <dgm:t>
        <a:bodyPr/>
        <a:lstStyle/>
        <a:p>
          <a:pPr rtl="1"/>
          <a:endParaRPr lang="en-US" sz="2400">
            <a:cs typeface="B Nazanin" panose="00000400000000000000" pitchFamily="2" charset="-78"/>
          </a:endParaRPr>
        </a:p>
      </dgm:t>
    </dgm:pt>
    <dgm:pt modelId="{149499D2-54F4-4653-AFB1-FE07F14C5A62}">
      <dgm:prSet phldrT="[Text]" custT="1"/>
      <dgm:spPr/>
      <dgm:t>
        <a:bodyPr/>
        <a:lstStyle/>
        <a:p>
          <a:pPr algn="r" rtl="1"/>
          <a:r>
            <a:rPr lang="fa-IR" sz="4000" b="1" dirty="0" smtClean="0">
              <a:cs typeface="B Nazanin" panose="00000400000000000000" pitchFamily="2" charset="-78"/>
            </a:rPr>
            <a:t>فیلم کوتاه </a:t>
          </a:r>
          <a:endParaRPr lang="en-US" sz="4000" b="1" dirty="0" smtClean="0">
            <a:cs typeface="B Nazanin" panose="00000400000000000000" pitchFamily="2" charset="-78"/>
          </a:endParaRPr>
        </a:p>
      </dgm:t>
    </dgm:pt>
    <dgm:pt modelId="{9EB49C6F-D15E-4F3A-BEAB-2AC6CB40CB63}" type="parTrans" cxnId="{56C26BBF-1AC0-4A06-A34D-5FCC4AE53389}">
      <dgm:prSet/>
      <dgm:spPr/>
      <dgm:t>
        <a:bodyPr/>
        <a:lstStyle/>
        <a:p>
          <a:pPr rtl="1"/>
          <a:endParaRPr lang="en-US" sz="2400">
            <a:cs typeface="B Nazanin" panose="00000400000000000000" pitchFamily="2" charset="-78"/>
          </a:endParaRPr>
        </a:p>
      </dgm:t>
    </dgm:pt>
    <dgm:pt modelId="{FABA455C-23D0-4284-8C3A-ADEF1340B671}" type="sibTrans" cxnId="{56C26BBF-1AC0-4A06-A34D-5FCC4AE53389}">
      <dgm:prSet/>
      <dgm:spPr/>
      <dgm:t>
        <a:bodyPr/>
        <a:lstStyle/>
        <a:p>
          <a:pPr rtl="1"/>
          <a:endParaRPr lang="en-US" sz="2400">
            <a:cs typeface="B Nazanin" panose="00000400000000000000" pitchFamily="2" charset="-78"/>
          </a:endParaRPr>
        </a:p>
      </dgm:t>
    </dgm:pt>
    <dgm:pt modelId="{B249F729-F123-4AE6-8C0F-9F9D341B8DFA}">
      <dgm:prSet phldrT="[Text]" custT="1"/>
      <dgm:spPr/>
      <dgm:t>
        <a:bodyPr/>
        <a:lstStyle/>
        <a:p>
          <a:pPr algn="r" rtl="1"/>
          <a:r>
            <a:rPr lang="fa-IR" sz="3200" b="1" dirty="0" smtClean="0">
              <a:cs typeface="B Nazanin" panose="00000400000000000000" pitchFamily="2" charset="-78"/>
            </a:rPr>
            <a:t>ارزشيابی فعال </a:t>
          </a:r>
          <a:endParaRPr lang="en-US" sz="3200" b="1" dirty="0" smtClean="0">
            <a:cs typeface="B Nazanin" panose="00000400000000000000" pitchFamily="2" charset="-78"/>
          </a:endParaRPr>
        </a:p>
      </dgm:t>
    </dgm:pt>
    <dgm:pt modelId="{4B8B8E1D-90B4-4602-9D77-45942FAF5AB2}" type="parTrans" cxnId="{D9CB13CC-62F0-4036-86A1-FAA5E5D7BBFF}">
      <dgm:prSet/>
      <dgm:spPr/>
      <dgm:t>
        <a:bodyPr/>
        <a:lstStyle/>
        <a:p>
          <a:pPr rtl="1"/>
          <a:endParaRPr lang="en-US" sz="2400">
            <a:cs typeface="B Nazanin" panose="00000400000000000000" pitchFamily="2" charset="-78"/>
          </a:endParaRPr>
        </a:p>
      </dgm:t>
    </dgm:pt>
    <dgm:pt modelId="{059E707E-36DA-498F-BD6B-F640401CBFB2}" type="sibTrans" cxnId="{D9CB13CC-62F0-4036-86A1-FAA5E5D7BBFF}">
      <dgm:prSet/>
      <dgm:spPr/>
      <dgm:t>
        <a:bodyPr/>
        <a:lstStyle/>
        <a:p>
          <a:pPr rtl="1"/>
          <a:endParaRPr lang="en-US" sz="2400">
            <a:cs typeface="B Nazanin" panose="00000400000000000000" pitchFamily="2" charset="-78"/>
          </a:endParaRPr>
        </a:p>
      </dgm:t>
    </dgm:pt>
    <dgm:pt modelId="{6A3BB87B-386F-4EC2-9A0E-D2B1997AF06D}">
      <dgm:prSet phldrT="[Text]" custT="1"/>
      <dgm:spPr/>
      <dgm:t>
        <a:bodyPr/>
        <a:lstStyle/>
        <a:p>
          <a:pPr algn="r" rtl="1"/>
          <a:r>
            <a:rPr lang="fa-IR" sz="4000" b="1" dirty="0" smtClean="0">
              <a:cs typeface="B Nazanin" panose="00000400000000000000" pitchFamily="2" charset="-78"/>
            </a:rPr>
            <a:t>مناظره </a:t>
          </a:r>
          <a:endParaRPr lang="en-US" sz="4000" b="1" dirty="0" smtClean="0">
            <a:cs typeface="B Nazanin" panose="00000400000000000000" pitchFamily="2" charset="-78"/>
          </a:endParaRPr>
        </a:p>
      </dgm:t>
    </dgm:pt>
    <dgm:pt modelId="{4D74E806-B8D9-4CAB-884E-7D2919BC43FB}" type="parTrans" cxnId="{611E4099-F3B9-472F-B9EB-BF8E9CE48699}">
      <dgm:prSet/>
      <dgm:spPr/>
      <dgm:t>
        <a:bodyPr/>
        <a:lstStyle/>
        <a:p>
          <a:endParaRPr lang="en-US" sz="2400">
            <a:cs typeface="B Nazanin" panose="00000400000000000000" pitchFamily="2" charset="-78"/>
          </a:endParaRPr>
        </a:p>
      </dgm:t>
    </dgm:pt>
    <dgm:pt modelId="{F20D786A-6B4A-476F-8B9C-34822A4BF80A}" type="sibTrans" cxnId="{611E4099-F3B9-472F-B9EB-BF8E9CE48699}">
      <dgm:prSet/>
      <dgm:spPr/>
      <dgm:t>
        <a:bodyPr/>
        <a:lstStyle/>
        <a:p>
          <a:endParaRPr lang="en-US" sz="2400">
            <a:cs typeface="B Nazanin" panose="00000400000000000000" pitchFamily="2" charset="-78"/>
          </a:endParaRPr>
        </a:p>
      </dgm:t>
    </dgm:pt>
    <dgm:pt modelId="{A6A7AC18-EEB7-4F85-A5B3-7BDD3C58B72B}" type="pres">
      <dgm:prSet presAssocID="{470AF141-4366-40FF-986C-9EA0C9B405A3}" presName="linearFlow" presStyleCnt="0">
        <dgm:presLayoutVars>
          <dgm:dir/>
          <dgm:resizeHandles val="exact"/>
        </dgm:presLayoutVars>
      </dgm:prSet>
      <dgm:spPr/>
    </dgm:pt>
    <dgm:pt modelId="{B8C3FB01-D2FF-4FDE-9D86-9132A612448B}" type="pres">
      <dgm:prSet presAssocID="{E9F66935-4EA4-4EF9-92FC-A384B0EE4FB9}" presName="composite" presStyleCnt="0"/>
      <dgm:spPr/>
    </dgm:pt>
    <dgm:pt modelId="{85BBA59F-956B-450A-94B4-20A1865477EE}" type="pres">
      <dgm:prSet presAssocID="{E9F66935-4EA4-4EF9-92FC-A384B0EE4FB9}" presName="imgShp" presStyleLbl="fgImgPlace1" presStyleIdx="0" presStyleCnt="5" custScaleX="109699" custScaleY="102106" custLinFactX="300000" custLinFactNeighborX="369864" custLinFactNeighborY="-291"/>
      <dgm:spPr/>
    </dgm:pt>
    <dgm:pt modelId="{ABF652B2-C72D-4DCE-BA37-204C227C741E}" type="pres">
      <dgm:prSet presAssocID="{E9F66935-4EA4-4EF9-92FC-A384B0EE4FB9}" presName="txShp" presStyleLbl="node1" presStyleIdx="0" presStyleCnt="5" custScaleX="106113" custLinFactNeighborX="-15725" custLinFactNeighborY="-27">
        <dgm:presLayoutVars>
          <dgm:bulletEnabled val="1"/>
        </dgm:presLayoutVars>
      </dgm:prSet>
      <dgm:spPr/>
      <dgm:t>
        <a:bodyPr/>
        <a:lstStyle/>
        <a:p>
          <a:endParaRPr lang="en-US"/>
        </a:p>
      </dgm:t>
    </dgm:pt>
    <dgm:pt modelId="{90893C36-DEBB-404B-B03A-B94C3D828473}" type="pres">
      <dgm:prSet presAssocID="{45094AE8-86CE-43E3-8AC6-54383B159036}" presName="spacing" presStyleCnt="0"/>
      <dgm:spPr/>
    </dgm:pt>
    <dgm:pt modelId="{D6554206-CDBA-470A-9C2F-B3EA0951577A}" type="pres">
      <dgm:prSet presAssocID="{0C01EB4E-33A9-4083-8E7E-EE2F6C5B982F}" presName="composite" presStyleCnt="0"/>
      <dgm:spPr/>
    </dgm:pt>
    <dgm:pt modelId="{8DF46A09-EB4D-4829-BF07-6DA643FB0220}" type="pres">
      <dgm:prSet presAssocID="{0C01EB4E-33A9-4083-8E7E-EE2F6C5B982F}" presName="imgShp" presStyleLbl="fgImgPlace1" presStyleIdx="1" presStyleCnt="5" custScaleX="112596" custScaleY="106200" custLinFactX="300000" custLinFactNeighborX="350247" custLinFactNeighborY="3849"/>
      <dgm:spPr/>
    </dgm:pt>
    <dgm:pt modelId="{8B5A18AD-8DA9-4857-821E-41B2296E6B56}" type="pres">
      <dgm:prSet presAssocID="{0C01EB4E-33A9-4083-8E7E-EE2F6C5B982F}" presName="txShp" presStyleLbl="node1" presStyleIdx="1" presStyleCnt="5" custLinFactNeighborX="-17124" custLinFactNeighborY="4327">
        <dgm:presLayoutVars>
          <dgm:bulletEnabled val="1"/>
        </dgm:presLayoutVars>
      </dgm:prSet>
      <dgm:spPr/>
      <dgm:t>
        <a:bodyPr/>
        <a:lstStyle/>
        <a:p>
          <a:endParaRPr lang="en-US"/>
        </a:p>
      </dgm:t>
    </dgm:pt>
    <dgm:pt modelId="{D861865B-35E2-4B91-A3EA-9985E6522E4D}" type="pres">
      <dgm:prSet presAssocID="{5A05A3CE-4EF6-47A7-A701-AEE39816FBBC}" presName="spacing" presStyleCnt="0"/>
      <dgm:spPr/>
    </dgm:pt>
    <dgm:pt modelId="{034B8DBA-3E4F-472A-8373-67A09FA2D249}" type="pres">
      <dgm:prSet presAssocID="{6A3BB87B-386F-4EC2-9A0E-D2B1997AF06D}" presName="composite" presStyleCnt="0"/>
      <dgm:spPr/>
    </dgm:pt>
    <dgm:pt modelId="{B03DF0CF-7CD4-4F43-865E-25652ABBD4BE}" type="pres">
      <dgm:prSet presAssocID="{6A3BB87B-386F-4EC2-9A0E-D2B1997AF06D}" presName="imgShp" presStyleLbl="fgImgPlace1" presStyleIdx="2" presStyleCnt="5" custLinFactX="300000" custLinFactNeighborX="356819" custLinFactNeighborY="3895"/>
      <dgm:spPr/>
    </dgm:pt>
    <dgm:pt modelId="{AA684F50-AD32-489A-AE2C-364FE2A15131}" type="pres">
      <dgm:prSet presAssocID="{6A3BB87B-386F-4EC2-9A0E-D2B1997AF06D}" presName="txShp" presStyleLbl="node1" presStyleIdx="2" presStyleCnt="5" custLinFactNeighborX="-15725" custLinFactNeighborY="-626">
        <dgm:presLayoutVars>
          <dgm:bulletEnabled val="1"/>
        </dgm:presLayoutVars>
      </dgm:prSet>
      <dgm:spPr/>
      <dgm:t>
        <a:bodyPr/>
        <a:lstStyle/>
        <a:p>
          <a:endParaRPr lang="en-US"/>
        </a:p>
      </dgm:t>
    </dgm:pt>
    <dgm:pt modelId="{7B29FB38-3CCD-4F75-81D4-15B5D4411097}" type="pres">
      <dgm:prSet presAssocID="{F20D786A-6B4A-476F-8B9C-34822A4BF80A}" presName="spacing" presStyleCnt="0"/>
      <dgm:spPr/>
    </dgm:pt>
    <dgm:pt modelId="{F388FB19-1228-400C-9589-55D1B108443B}" type="pres">
      <dgm:prSet presAssocID="{149499D2-54F4-4653-AFB1-FE07F14C5A62}" presName="composite" presStyleCnt="0"/>
      <dgm:spPr/>
    </dgm:pt>
    <dgm:pt modelId="{9041A901-7DD9-4D87-AD13-268B95751A8F}" type="pres">
      <dgm:prSet presAssocID="{149499D2-54F4-4653-AFB1-FE07F14C5A62}" presName="imgShp" presStyleLbl="fgImgPlace1" presStyleIdx="3" presStyleCnt="5" custScaleX="112596" custScaleY="114352" custLinFactX="300000" custLinFactNeighborX="359968" custLinFactNeighborY="420"/>
      <dgm:spPr/>
    </dgm:pt>
    <dgm:pt modelId="{630B0986-B4F0-46F2-A323-4C09FFAF6D79}" type="pres">
      <dgm:prSet presAssocID="{149499D2-54F4-4653-AFB1-FE07F14C5A62}" presName="txShp" presStyleLbl="node1" presStyleIdx="3" presStyleCnt="5" custLinFactNeighborX="-17124" custLinFactNeighborY="-2503">
        <dgm:presLayoutVars>
          <dgm:bulletEnabled val="1"/>
        </dgm:presLayoutVars>
      </dgm:prSet>
      <dgm:spPr/>
      <dgm:t>
        <a:bodyPr/>
        <a:lstStyle/>
        <a:p>
          <a:endParaRPr lang="en-US"/>
        </a:p>
      </dgm:t>
    </dgm:pt>
    <dgm:pt modelId="{8A39ECE2-548D-4FA1-B284-823676D25A90}" type="pres">
      <dgm:prSet presAssocID="{FABA455C-23D0-4284-8C3A-ADEF1340B671}" presName="spacing" presStyleCnt="0"/>
      <dgm:spPr/>
    </dgm:pt>
    <dgm:pt modelId="{D6979DBA-3704-4693-BAA1-8774E7A18F20}" type="pres">
      <dgm:prSet presAssocID="{B249F729-F123-4AE6-8C0F-9F9D341B8DFA}" presName="composite" presStyleCnt="0"/>
      <dgm:spPr/>
    </dgm:pt>
    <dgm:pt modelId="{E4E4C486-C36E-4766-BD09-4B7D85941B0A}" type="pres">
      <dgm:prSet presAssocID="{B249F729-F123-4AE6-8C0F-9F9D341B8DFA}" presName="imgShp" presStyleLbl="fgImgPlace1" presStyleIdx="4" presStyleCnt="5" custScaleX="117315" custScaleY="108678" custLinFactX="300000" custLinFactNeighborX="351426" custLinFactNeighborY="2036"/>
      <dgm:spPr/>
      <dgm:t>
        <a:bodyPr/>
        <a:lstStyle/>
        <a:p>
          <a:endParaRPr lang="en-US"/>
        </a:p>
      </dgm:t>
    </dgm:pt>
    <dgm:pt modelId="{A7CAC7FD-684C-4828-9651-2092A5366E9A}" type="pres">
      <dgm:prSet presAssocID="{B249F729-F123-4AE6-8C0F-9F9D341B8DFA}" presName="txShp" presStyleLbl="node1" presStyleIdx="4" presStyleCnt="5" custLinFactNeighborX="-17124" custLinFactNeighborY="1850">
        <dgm:presLayoutVars>
          <dgm:bulletEnabled val="1"/>
        </dgm:presLayoutVars>
      </dgm:prSet>
      <dgm:spPr/>
      <dgm:t>
        <a:bodyPr/>
        <a:lstStyle/>
        <a:p>
          <a:endParaRPr lang="en-US"/>
        </a:p>
      </dgm:t>
    </dgm:pt>
  </dgm:ptLst>
  <dgm:cxnLst>
    <dgm:cxn modelId="{56C26BBF-1AC0-4A06-A34D-5FCC4AE53389}" srcId="{470AF141-4366-40FF-986C-9EA0C9B405A3}" destId="{149499D2-54F4-4653-AFB1-FE07F14C5A62}" srcOrd="3" destOrd="0" parTransId="{9EB49C6F-D15E-4F3A-BEAB-2AC6CB40CB63}" sibTransId="{FABA455C-23D0-4284-8C3A-ADEF1340B671}"/>
    <dgm:cxn modelId="{59E9E5A1-819F-4B02-A033-2A684AB9C53A}" type="presOf" srcId="{149499D2-54F4-4653-AFB1-FE07F14C5A62}" destId="{630B0986-B4F0-46F2-A323-4C09FFAF6D79}" srcOrd="0" destOrd="0" presId="urn:microsoft.com/office/officeart/2005/8/layout/vList3#2"/>
    <dgm:cxn modelId="{D9CB13CC-62F0-4036-86A1-FAA5E5D7BBFF}" srcId="{470AF141-4366-40FF-986C-9EA0C9B405A3}" destId="{B249F729-F123-4AE6-8C0F-9F9D341B8DFA}" srcOrd="4" destOrd="0" parTransId="{4B8B8E1D-90B4-4602-9D77-45942FAF5AB2}" sibTransId="{059E707E-36DA-498F-BD6B-F640401CBFB2}"/>
    <dgm:cxn modelId="{B784BB42-A20A-4085-B080-5086B1889550}" type="presOf" srcId="{E9F66935-4EA4-4EF9-92FC-A384B0EE4FB9}" destId="{ABF652B2-C72D-4DCE-BA37-204C227C741E}" srcOrd="0" destOrd="0" presId="urn:microsoft.com/office/officeart/2005/8/layout/vList3#2"/>
    <dgm:cxn modelId="{070C9E30-F8BD-4977-949C-49AEFBBF9E6F}" type="presOf" srcId="{470AF141-4366-40FF-986C-9EA0C9B405A3}" destId="{A6A7AC18-EEB7-4F85-A5B3-7BDD3C58B72B}" srcOrd="0" destOrd="0" presId="urn:microsoft.com/office/officeart/2005/8/layout/vList3#2"/>
    <dgm:cxn modelId="{DDAECC24-8318-4B47-8968-D48742F2A2CF}" type="presOf" srcId="{6A3BB87B-386F-4EC2-9A0E-D2B1997AF06D}" destId="{AA684F50-AD32-489A-AE2C-364FE2A15131}" srcOrd="0" destOrd="0" presId="urn:microsoft.com/office/officeart/2005/8/layout/vList3#2"/>
    <dgm:cxn modelId="{86424DBB-EC2D-47C5-A796-D5F2C8C1AC26}" srcId="{470AF141-4366-40FF-986C-9EA0C9B405A3}" destId="{0C01EB4E-33A9-4083-8E7E-EE2F6C5B982F}" srcOrd="1" destOrd="0" parTransId="{DFD7CF9A-FC6A-45D1-A79D-BB152A2D48DE}" sibTransId="{5A05A3CE-4EF6-47A7-A701-AEE39816FBBC}"/>
    <dgm:cxn modelId="{0DC96006-ACB2-4C4F-A208-85B8E8323355}" srcId="{470AF141-4366-40FF-986C-9EA0C9B405A3}" destId="{E9F66935-4EA4-4EF9-92FC-A384B0EE4FB9}" srcOrd="0" destOrd="0" parTransId="{8A7C1626-22E1-46BC-89F4-9545AE2420FE}" sibTransId="{45094AE8-86CE-43E3-8AC6-54383B159036}"/>
    <dgm:cxn modelId="{748DCF1A-A8C5-4E23-A8F4-2157FB3DB07F}" type="presOf" srcId="{B249F729-F123-4AE6-8C0F-9F9D341B8DFA}" destId="{A7CAC7FD-684C-4828-9651-2092A5366E9A}" srcOrd="0" destOrd="0" presId="urn:microsoft.com/office/officeart/2005/8/layout/vList3#2"/>
    <dgm:cxn modelId="{D762282F-6B62-4ED4-9B23-574EF31CBF2A}" type="presOf" srcId="{0C01EB4E-33A9-4083-8E7E-EE2F6C5B982F}" destId="{8B5A18AD-8DA9-4857-821E-41B2296E6B56}" srcOrd="0" destOrd="0" presId="urn:microsoft.com/office/officeart/2005/8/layout/vList3#2"/>
    <dgm:cxn modelId="{611E4099-F3B9-472F-B9EB-BF8E9CE48699}" srcId="{470AF141-4366-40FF-986C-9EA0C9B405A3}" destId="{6A3BB87B-386F-4EC2-9A0E-D2B1997AF06D}" srcOrd="2" destOrd="0" parTransId="{4D74E806-B8D9-4CAB-884E-7D2919BC43FB}" sibTransId="{F20D786A-6B4A-476F-8B9C-34822A4BF80A}"/>
    <dgm:cxn modelId="{9917B6A8-44EF-4316-8C3B-CF50F3052FAA}" type="presParOf" srcId="{A6A7AC18-EEB7-4F85-A5B3-7BDD3C58B72B}" destId="{B8C3FB01-D2FF-4FDE-9D86-9132A612448B}" srcOrd="0" destOrd="0" presId="urn:microsoft.com/office/officeart/2005/8/layout/vList3#2"/>
    <dgm:cxn modelId="{1430F1A4-3865-42C9-83F0-B732BAEEA865}" type="presParOf" srcId="{B8C3FB01-D2FF-4FDE-9D86-9132A612448B}" destId="{85BBA59F-956B-450A-94B4-20A1865477EE}" srcOrd="0" destOrd="0" presId="urn:microsoft.com/office/officeart/2005/8/layout/vList3#2"/>
    <dgm:cxn modelId="{97175A62-42A1-41B1-81BF-2F01EA12831B}" type="presParOf" srcId="{B8C3FB01-D2FF-4FDE-9D86-9132A612448B}" destId="{ABF652B2-C72D-4DCE-BA37-204C227C741E}" srcOrd="1" destOrd="0" presId="urn:microsoft.com/office/officeart/2005/8/layout/vList3#2"/>
    <dgm:cxn modelId="{C4F10938-D9EC-4910-98AD-5D9651D860A9}" type="presParOf" srcId="{A6A7AC18-EEB7-4F85-A5B3-7BDD3C58B72B}" destId="{90893C36-DEBB-404B-B03A-B94C3D828473}" srcOrd="1" destOrd="0" presId="urn:microsoft.com/office/officeart/2005/8/layout/vList3#2"/>
    <dgm:cxn modelId="{B577D08E-C1CC-4598-864F-7D91FD2272B7}" type="presParOf" srcId="{A6A7AC18-EEB7-4F85-A5B3-7BDD3C58B72B}" destId="{D6554206-CDBA-470A-9C2F-B3EA0951577A}" srcOrd="2" destOrd="0" presId="urn:microsoft.com/office/officeart/2005/8/layout/vList3#2"/>
    <dgm:cxn modelId="{8EC93E8C-1ABB-4596-8B48-A6BB30C39BEE}" type="presParOf" srcId="{D6554206-CDBA-470A-9C2F-B3EA0951577A}" destId="{8DF46A09-EB4D-4829-BF07-6DA643FB0220}" srcOrd="0" destOrd="0" presId="urn:microsoft.com/office/officeart/2005/8/layout/vList3#2"/>
    <dgm:cxn modelId="{A3E609BD-7E43-49F8-8853-97810338670F}" type="presParOf" srcId="{D6554206-CDBA-470A-9C2F-B3EA0951577A}" destId="{8B5A18AD-8DA9-4857-821E-41B2296E6B56}" srcOrd="1" destOrd="0" presId="urn:microsoft.com/office/officeart/2005/8/layout/vList3#2"/>
    <dgm:cxn modelId="{1AE21790-F637-47B3-BAC2-A2AA143315D0}" type="presParOf" srcId="{A6A7AC18-EEB7-4F85-A5B3-7BDD3C58B72B}" destId="{D861865B-35E2-4B91-A3EA-9985E6522E4D}" srcOrd="3" destOrd="0" presId="urn:microsoft.com/office/officeart/2005/8/layout/vList3#2"/>
    <dgm:cxn modelId="{FE1FC9FA-7C47-441C-A72E-29AA6E91EFF8}" type="presParOf" srcId="{A6A7AC18-EEB7-4F85-A5B3-7BDD3C58B72B}" destId="{034B8DBA-3E4F-472A-8373-67A09FA2D249}" srcOrd="4" destOrd="0" presId="urn:microsoft.com/office/officeart/2005/8/layout/vList3#2"/>
    <dgm:cxn modelId="{FCB15AE4-E5D6-47A0-A003-FB8068945DAB}" type="presParOf" srcId="{034B8DBA-3E4F-472A-8373-67A09FA2D249}" destId="{B03DF0CF-7CD4-4F43-865E-25652ABBD4BE}" srcOrd="0" destOrd="0" presId="urn:microsoft.com/office/officeart/2005/8/layout/vList3#2"/>
    <dgm:cxn modelId="{B867148D-E1EE-4F25-B961-E0378EFBD938}" type="presParOf" srcId="{034B8DBA-3E4F-472A-8373-67A09FA2D249}" destId="{AA684F50-AD32-489A-AE2C-364FE2A15131}" srcOrd="1" destOrd="0" presId="urn:microsoft.com/office/officeart/2005/8/layout/vList3#2"/>
    <dgm:cxn modelId="{EDAE5A36-0CE8-49FE-93F5-81C790679CE1}" type="presParOf" srcId="{A6A7AC18-EEB7-4F85-A5B3-7BDD3C58B72B}" destId="{7B29FB38-3CCD-4F75-81D4-15B5D4411097}" srcOrd="5" destOrd="0" presId="urn:microsoft.com/office/officeart/2005/8/layout/vList3#2"/>
    <dgm:cxn modelId="{36A383F5-9AEB-459F-8FED-A7539C3F2C3B}" type="presParOf" srcId="{A6A7AC18-EEB7-4F85-A5B3-7BDD3C58B72B}" destId="{F388FB19-1228-400C-9589-55D1B108443B}" srcOrd="6" destOrd="0" presId="urn:microsoft.com/office/officeart/2005/8/layout/vList3#2"/>
    <dgm:cxn modelId="{0F05D0B8-3BA3-4048-BBE0-595E1C705B01}" type="presParOf" srcId="{F388FB19-1228-400C-9589-55D1B108443B}" destId="{9041A901-7DD9-4D87-AD13-268B95751A8F}" srcOrd="0" destOrd="0" presId="urn:microsoft.com/office/officeart/2005/8/layout/vList3#2"/>
    <dgm:cxn modelId="{91AC0C8F-53FD-48DF-806F-5BE84E47BD72}" type="presParOf" srcId="{F388FB19-1228-400C-9589-55D1B108443B}" destId="{630B0986-B4F0-46F2-A323-4C09FFAF6D79}" srcOrd="1" destOrd="0" presId="urn:microsoft.com/office/officeart/2005/8/layout/vList3#2"/>
    <dgm:cxn modelId="{A964CB94-9B1B-459E-B146-124D8032CC36}" type="presParOf" srcId="{A6A7AC18-EEB7-4F85-A5B3-7BDD3C58B72B}" destId="{8A39ECE2-548D-4FA1-B284-823676D25A90}" srcOrd="7" destOrd="0" presId="urn:microsoft.com/office/officeart/2005/8/layout/vList3#2"/>
    <dgm:cxn modelId="{8B0DE1A4-116C-49EC-95BB-AF9403A36EE7}" type="presParOf" srcId="{A6A7AC18-EEB7-4F85-A5B3-7BDD3C58B72B}" destId="{D6979DBA-3704-4693-BAA1-8774E7A18F20}" srcOrd="8" destOrd="0" presId="urn:microsoft.com/office/officeart/2005/8/layout/vList3#2"/>
    <dgm:cxn modelId="{551F8BBC-2D0F-4B9D-A001-EF69E09C4C2D}" type="presParOf" srcId="{D6979DBA-3704-4693-BAA1-8774E7A18F20}" destId="{E4E4C486-C36E-4766-BD09-4B7D85941B0A}" srcOrd="0" destOrd="0" presId="urn:microsoft.com/office/officeart/2005/8/layout/vList3#2"/>
    <dgm:cxn modelId="{75D36CA7-490E-42AD-BFCE-497740EC88EB}" type="presParOf" srcId="{D6979DBA-3704-4693-BAA1-8774E7A18F20}" destId="{A7CAC7FD-684C-4828-9651-2092A5366E9A}"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652B2-C72D-4DCE-BA37-204C227C741E}">
      <dsp:nvSpPr>
        <dsp:cNvPr id="0" name=""/>
        <dsp:cNvSpPr/>
      </dsp:nvSpPr>
      <dsp:spPr>
        <a:xfrm rot="10800000">
          <a:off x="776094" y="734"/>
          <a:ext cx="5447347" cy="1042456"/>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بحث در گروه های کوچک </a:t>
          </a:r>
          <a:endParaRPr lang="en-US" sz="3200" b="1" kern="1200" dirty="0">
            <a:cs typeface="B Nazanin" panose="00000400000000000000" pitchFamily="2" charset="-78"/>
          </a:endParaRPr>
        </a:p>
      </dsp:txBody>
      <dsp:txXfrm rot="10800000">
        <a:off x="1036708" y="734"/>
        <a:ext cx="5186733" cy="1042456"/>
      </dsp:txXfrm>
    </dsp:sp>
    <dsp:sp modelId="{85BBA59F-956B-450A-94B4-20A1865477EE}">
      <dsp:nvSpPr>
        <dsp:cNvPr id="0" name=""/>
        <dsp:cNvSpPr/>
      </dsp:nvSpPr>
      <dsp:spPr>
        <a:xfrm>
          <a:off x="7149043" y="254"/>
          <a:ext cx="1042456" cy="1042456"/>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5A18AD-8DA9-4857-821E-41B2296E6B56}">
      <dsp:nvSpPr>
        <dsp:cNvPr id="0" name=""/>
        <dsp:cNvSpPr/>
      </dsp:nvSpPr>
      <dsp:spPr>
        <a:xfrm rot="10800000">
          <a:off x="699886" y="1399760"/>
          <a:ext cx="5447347" cy="1042456"/>
        </a:xfrm>
        <a:prstGeom prst="homePlate">
          <a:avLst/>
        </a:prstGeom>
        <a:solidFill>
          <a:schemeClr val="accent4">
            <a:hueOff val="-4334388"/>
            <a:satOff val="20563"/>
            <a:lumOff val="-44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37160" rIns="256032" bIns="137160" numCol="1" spcCol="1270" anchor="ctr" anchorCtr="0">
          <a:noAutofit/>
        </a:bodyPr>
        <a:lstStyle/>
        <a:p>
          <a:pPr lvl="0" algn="r" defTabSz="1600200" rtl="1">
            <a:lnSpc>
              <a:spcPct val="90000"/>
            </a:lnSpc>
            <a:spcBef>
              <a:spcPct val="0"/>
            </a:spcBef>
            <a:spcAft>
              <a:spcPct val="35000"/>
            </a:spcAft>
          </a:pPr>
          <a:r>
            <a:rPr lang="fa-IR" sz="3600" b="1" kern="1200" dirty="0" smtClean="0">
              <a:cs typeface="B Nazanin" panose="00000400000000000000" pitchFamily="2" charset="-78"/>
            </a:rPr>
            <a:t>پرسش و پاسخ </a:t>
          </a:r>
          <a:endParaRPr lang="en-US" sz="3600" b="1" kern="1200" dirty="0" smtClean="0">
            <a:cs typeface="B Nazanin" panose="00000400000000000000" pitchFamily="2" charset="-78"/>
          </a:endParaRPr>
        </a:p>
      </dsp:txBody>
      <dsp:txXfrm rot="10800000">
        <a:off x="960500" y="1399760"/>
        <a:ext cx="5186733" cy="1042456"/>
      </dsp:txXfrm>
    </dsp:sp>
    <dsp:sp modelId="{8DF46A09-EB4D-4829-BF07-6DA643FB0220}">
      <dsp:nvSpPr>
        <dsp:cNvPr id="0" name=""/>
        <dsp:cNvSpPr/>
      </dsp:nvSpPr>
      <dsp:spPr>
        <a:xfrm>
          <a:off x="7149043" y="1446191"/>
          <a:ext cx="1042456" cy="1042456"/>
        </a:xfrm>
        <a:prstGeom prst="ellipse">
          <a:avLst/>
        </a:prstGeom>
        <a:solidFill>
          <a:schemeClr val="accent4">
            <a:tint val="50000"/>
            <a:hueOff val="-4523835"/>
            <a:satOff val="17008"/>
            <a:lumOff val="-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0B0986-B4F0-46F2-A323-4C09FFAF6D79}">
      <dsp:nvSpPr>
        <dsp:cNvPr id="0" name=""/>
        <dsp:cNvSpPr/>
      </dsp:nvSpPr>
      <dsp:spPr>
        <a:xfrm rot="10800000">
          <a:off x="699886" y="2682197"/>
          <a:ext cx="5447347" cy="1042456"/>
        </a:xfrm>
        <a:prstGeom prst="homePlate">
          <a:avLst/>
        </a:prstGeom>
        <a:solidFill>
          <a:schemeClr val="accent4">
            <a:hueOff val="-8668775"/>
            <a:satOff val="41126"/>
            <a:lumOff val="-88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37160" rIns="256032" bIns="137160" numCol="1" spcCol="1270" anchor="ctr" anchorCtr="0">
          <a:noAutofit/>
        </a:bodyPr>
        <a:lstStyle/>
        <a:p>
          <a:pPr lvl="0" algn="r" defTabSz="1600200" rtl="1">
            <a:lnSpc>
              <a:spcPct val="90000"/>
            </a:lnSpc>
            <a:spcBef>
              <a:spcPct val="0"/>
            </a:spcBef>
            <a:spcAft>
              <a:spcPct val="35000"/>
            </a:spcAft>
          </a:pPr>
          <a:r>
            <a:rPr lang="fa-IR" sz="3600" b="1" kern="1200" dirty="0" smtClean="0">
              <a:cs typeface="B Nazanin" panose="00000400000000000000" pitchFamily="2" charset="-78"/>
            </a:rPr>
            <a:t>استفاده از کوئيز</a:t>
          </a:r>
          <a:endParaRPr lang="en-US" sz="3600" b="1" kern="1200" dirty="0" smtClean="0">
            <a:cs typeface="B Nazanin" panose="00000400000000000000" pitchFamily="2" charset="-78"/>
          </a:endParaRPr>
        </a:p>
      </dsp:txBody>
      <dsp:txXfrm rot="10800000">
        <a:off x="960500" y="2682197"/>
        <a:ext cx="5186733" cy="1042456"/>
      </dsp:txXfrm>
    </dsp:sp>
    <dsp:sp modelId="{9041A901-7DD9-4D87-AD13-268B95751A8F}">
      <dsp:nvSpPr>
        <dsp:cNvPr id="0" name=""/>
        <dsp:cNvSpPr/>
      </dsp:nvSpPr>
      <dsp:spPr>
        <a:xfrm>
          <a:off x="7149043" y="2699335"/>
          <a:ext cx="1042456" cy="1042456"/>
        </a:xfrm>
        <a:prstGeom prst="ellipse">
          <a:avLst/>
        </a:prstGeom>
        <a:solidFill>
          <a:schemeClr val="accent4">
            <a:tint val="50000"/>
            <a:hueOff val="-9047671"/>
            <a:satOff val="34016"/>
            <a:lumOff val="-4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CAC7FD-684C-4828-9651-2092A5366E9A}">
      <dsp:nvSpPr>
        <dsp:cNvPr id="0" name=""/>
        <dsp:cNvSpPr/>
      </dsp:nvSpPr>
      <dsp:spPr>
        <a:xfrm rot="10800000">
          <a:off x="699886" y="4062943"/>
          <a:ext cx="5447347" cy="1042456"/>
        </a:xfrm>
        <a:prstGeom prst="homePlate">
          <a:avLst/>
        </a:prstGeom>
        <a:solidFill>
          <a:schemeClr val="accent4">
            <a:hueOff val="-13003162"/>
            <a:satOff val="61689"/>
            <a:lumOff val="-1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37160" rIns="256032" bIns="137160" numCol="1" spcCol="1270" anchor="ctr" anchorCtr="0">
          <a:noAutofit/>
        </a:bodyPr>
        <a:lstStyle/>
        <a:p>
          <a:pPr lvl="0" algn="r" defTabSz="1600200" rtl="1">
            <a:lnSpc>
              <a:spcPct val="90000"/>
            </a:lnSpc>
            <a:spcBef>
              <a:spcPct val="0"/>
            </a:spcBef>
            <a:spcAft>
              <a:spcPct val="35000"/>
            </a:spcAft>
          </a:pPr>
          <a:r>
            <a:rPr lang="fa-IR" sz="3600" b="1" kern="1200" dirty="0" smtClean="0">
              <a:cs typeface="B Nazanin" panose="00000400000000000000" pitchFamily="2" charset="-78"/>
            </a:rPr>
            <a:t>سناريو</a:t>
          </a:r>
          <a:endParaRPr lang="en-US" sz="3600" b="1" kern="1200" dirty="0" smtClean="0">
            <a:cs typeface="B Nazanin" panose="00000400000000000000" pitchFamily="2" charset="-78"/>
          </a:endParaRPr>
        </a:p>
      </dsp:txBody>
      <dsp:txXfrm rot="10800000">
        <a:off x="960500" y="4062943"/>
        <a:ext cx="5186733" cy="1042456"/>
      </dsp:txXfrm>
    </dsp:sp>
    <dsp:sp modelId="{E4E4C486-C36E-4766-BD09-4B7D85941B0A}">
      <dsp:nvSpPr>
        <dsp:cNvPr id="0" name=""/>
        <dsp:cNvSpPr/>
      </dsp:nvSpPr>
      <dsp:spPr>
        <a:xfrm>
          <a:off x="7149043" y="4062943"/>
          <a:ext cx="1042456" cy="1042456"/>
        </a:xfrm>
        <a:prstGeom prst="ellipse">
          <a:avLst/>
        </a:prstGeom>
        <a:solidFill>
          <a:schemeClr val="accent4">
            <a:tint val="50000"/>
            <a:hueOff val="-13571505"/>
            <a:satOff val="51024"/>
            <a:lumOff val="-6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652B2-C72D-4DCE-BA37-204C227C741E}">
      <dsp:nvSpPr>
        <dsp:cNvPr id="0" name=""/>
        <dsp:cNvSpPr/>
      </dsp:nvSpPr>
      <dsp:spPr>
        <a:xfrm rot="10800000">
          <a:off x="480703" y="10326"/>
          <a:ext cx="5780343" cy="783852"/>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37160" rIns="256032" bIns="137160" numCol="1" spcCol="1270" anchor="ctr" anchorCtr="0">
          <a:noAutofit/>
        </a:bodyPr>
        <a:lstStyle/>
        <a:p>
          <a:pPr lvl="0" algn="r" defTabSz="1600200" rtl="1">
            <a:lnSpc>
              <a:spcPct val="90000"/>
            </a:lnSpc>
            <a:spcBef>
              <a:spcPct val="0"/>
            </a:spcBef>
            <a:spcAft>
              <a:spcPct val="35000"/>
            </a:spcAft>
          </a:pPr>
          <a:r>
            <a:rPr lang="fa-IR" sz="3600" b="1" kern="1200" dirty="0" smtClean="0">
              <a:cs typeface="B Nazanin" panose="00000400000000000000" pitchFamily="2" charset="-78"/>
            </a:rPr>
            <a:t>ايفای نقش</a:t>
          </a:r>
          <a:endParaRPr lang="en-US" sz="3600" b="1" kern="1200" dirty="0" smtClean="0">
            <a:cs typeface="B Nazanin" panose="00000400000000000000" pitchFamily="2" charset="-78"/>
          </a:endParaRPr>
        </a:p>
      </dsp:txBody>
      <dsp:txXfrm rot="10800000">
        <a:off x="676666" y="10326"/>
        <a:ext cx="5584380" cy="783852"/>
      </dsp:txXfrm>
    </dsp:sp>
    <dsp:sp modelId="{85BBA59F-956B-450A-94B4-20A1865477EE}">
      <dsp:nvSpPr>
        <dsp:cNvPr id="0" name=""/>
        <dsp:cNvSpPr/>
      </dsp:nvSpPr>
      <dsp:spPr>
        <a:xfrm>
          <a:off x="6324601" y="3"/>
          <a:ext cx="859877" cy="800360"/>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5A18AD-8DA9-4857-821E-41B2296E6B56}">
      <dsp:nvSpPr>
        <dsp:cNvPr id="0" name=""/>
        <dsp:cNvSpPr/>
      </dsp:nvSpPr>
      <dsp:spPr>
        <a:xfrm rot="10800000">
          <a:off x="659919" y="1094846"/>
          <a:ext cx="5447347" cy="783852"/>
        </a:xfrm>
        <a:prstGeom prst="homePlate">
          <a:avLst/>
        </a:prstGeom>
        <a:solidFill>
          <a:schemeClr val="accent4">
            <a:hueOff val="-3250790"/>
            <a:satOff val="15422"/>
            <a:lumOff val="-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فلش‌کارت و کليکر</a:t>
          </a:r>
          <a:endParaRPr lang="en-US" sz="4000" b="1" kern="1200" dirty="0" smtClean="0">
            <a:cs typeface="B Nazanin" panose="00000400000000000000" pitchFamily="2" charset="-78"/>
          </a:endParaRPr>
        </a:p>
      </dsp:txBody>
      <dsp:txXfrm rot="10800000">
        <a:off x="855882" y="1094846"/>
        <a:ext cx="5251384" cy="783852"/>
      </dsp:txXfrm>
    </dsp:sp>
    <dsp:sp modelId="{8DF46A09-EB4D-4829-BF07-6DA643FB0220}">
      <dsp:nvSpPr>
        <dsp:cNvPr id="0" name=""/>
        <dsp:cNvSpPr/>
      </dsp:nvSpPr>
      <dsp:spPr>
        <a:xfrm>
          <a:off x="6248404" y="1066800"/>
          <a:ext cx="882586" cy="832450"/>
        </a:xfrm>
        <a:prstGeom prst="ellipse">
          <a:avLst/>
        </a:prstGeom>
        <a:solidFill>
          <a:schemeClr val="accent4">
            <a:tint val="50000"/>
            <a:hueOff val="-3392876"/>
            <a:satOff val="12756"/>
            <a:lumOff val="-1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684F50-AD32-489A-AE2C-364FE2A15131}">
      <dsp:nvSpPr>
        <dsp:cNvPr id="0" name=""/>
        <dsp:cNvSpPr/>
      </dsp:nvSpPr>
      <dsp:spPr>
        <a:xfrm rot="10800000">
          <a:off x="711443" y="2098159"/>
          <a:ext cx="5447347" cy="783852"/>
        </a:xfrm>
        <a:prstGeom prst="homePlate">
          <a:avLst/>
        </a:prstGeom>
        <a:solidFill>
          <a:schemeClr val="accent4">
            <a:hueOff val="-6501581"/>
            <a:satOff val="30845"/>
            <a:lumOff val="-66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مناظره</a:t>
          </a:r>
          <a:endParaRPr lang="en-US" sz="4000" b="1" kern="1200" dirty="0" smtClean="0">
            <a:cs typeface="B Nazanin" panose="00000400000000000000" pitchFamily="2" charset="-78"/>
          </a:endParaRPr>
        </a:p>
      </dsp:txBody>
      <dsp:txXfrm rot="10800000">
        <a:off x="907406" y="2098159"/>
        <a:ext cx="5251384" cy="783852"/>
      </dsp:txXfrm>
    </dsp:sp>
    <dsp:sp modelId="{B03DF0CF-7CD4-4F43-865E-25652ABBD4BE}">
      <dsp:nvSpPr>
        <dsp:cNvPr id="0" name=""/>
        <dsp:cNvSpPr/>
      </dsp:nvSpPr>
      <dsp:spPr>
        <a:xfrm>
          <a:off x="6324603" y="2133597"/>
          <a:ext cx="783852" cy="783852"/>
        </a:xfrm>
        <a:prstGeom prst="ellipse">
          <a:avLst/>
        </a:prstGeom>
        <a:solidFill>
          <a:schemeClr val="accent4">
            <a:tint val="50000"/>
            <a:hueOff val="-6785753"/>
            <a:satOff val="25512"/>
            <a:lumOff val="-3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0B0986-B4F0-46F2-A323-4C09FFAF6D79}">
      <dsp:nvSpPr>
        <dsp:cNvPr id="0" name=""/>
        <dsp:cNvSpPr/>
      </dsp:nvSpPr>
      <dsp:spPr>
        <a:xfrm rot="10800000">
          <a:off x="659919" y="3157534"/>
          <a:ext cx="5447347" cy="783852"/>
        </a:xfrm>
        <a:prstGeom prst="homePlate">
          <a:avLst/>
        </a:prstGeom>
        <a:solidFill>
          <a:schemeClr val="accent4">
            <a:hueOff val="-9752371"/>
            <a:satOff val="46267"/>
            <a:lumOff val="-10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فیلم های کوتاه </a:t>
          </a:r>
          <a:endParaRPr lang="en-US" sz="4000" b="1" kern="1200" dirty="0" smtClean="0">
            <a:cs typeface="B Nazanin" panose="00000400000000000000" pitchFamily="2" charset="-78"/>
          </a:endParaRPr>
        </a:p>
      </dsp:txBody>
      <dsp:txXfrm rot="10800000">
        <a:off x="855882" y="3157534"/>
        <a:ext cx="5251384" cy="783852"/>
      </dsp:txXfrm>
    </dsp:sp>
    <dsp:sp modelId="{9041A901-7DD9-4D87-AD13-268B95751A8F}">
      <dsp:nvSpPr>
        <dsp:cNvPr id="0" name=""/>
        <dsp:cNvSpPr/>
      </dsp:nvSpPr>
      <dsp:spPr>
        <a:xfrm>
          <a:off x="6324603" y="3124196"/>
          <a:ext cx="882586" cy="896350"/>
        </a:xfrm>
        <a:prstGeom prst="ellipse">
          <a:avLst/>
        </a:prstGeom>
        <a:solidFill>
          <a:schemeClr val="accent4">
            <a:tint val="50000"/>
            <a:hueOff val="-10178629"/>
            <a:satOff val="38268"/>
            <a:lumOff val="-4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CAC7FD-684C-4828-9651-2092A5366E9A}">
      <dsp:nvSpPr>
        <dsp:cNvPr id="0" name=""/>
        <dsp:cNvSpPr/>
      </dsp:nvSpPr>
      <dsp:spPr>
        <a:xfrm rot="10800000">
          <a:off x="669166" y="4299753"/>
          <a:ext cx="5447347" cy="783852"/>
        </a:xfrm>
        <a:prstGeom prst="homePlate">
          <a:avLst/>
        </a:prstGeom>
        <a:solidFill>
          <a:schemeClr val="accent4">
            <a:hueOff val="-13003162"/>
            <a:satOff val="61689"/>
            <a:lumOff val="-1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ارزشيابی يادگيری به صورت فعال </a:t>
          </a:r>
          <a:endParaRPr lang="en-US" sz="3200" b="1" kern="1200" dirty="0" smtClean="0">
            <a:cs typeface="B Nazanin" panose="00000400000000000000" pitchFamily="2" charset="-78"/>
          </a:endParaRPr>
        </a:p>
      </dsp:txBody>
      <dsp:txXfrm rot="10800000">
        <a:off x="865129" y="4299753"/>
        <a:ext cx="5251384" cy="783852"/>
      </dsp:txXfrm>
    </dsp:sp>
    <dsp:sp modelId="{E4E4C486-C36E-4766-BD09-4B7D85941B0A}">
      <dsp:nvSpPr>
        <dsp:cNvPr id="0" name=""/>
        <dsp:cNvSpPr/>
      </dsp:nvSpPr>
      <dsp:spPr>
        <a:xfrm>
          <a:off x="6248398" y="4253525"/>
          <a:ext cx="919576" cy="851874"/>
        </a:xfrm>
        <a:prstGeom prst="ellipse">
          <a:avLst/>
        </a:prstGeom>
        <a:solidFill>
          <a:schemeClr val="accent4">
            <a:tint val="50000"/>
            <a:hueOff val="-13571505"/>
            <a:satOff val="51024"/>
            <a:lumOff val="-6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652B2-C72D-4DCE-BA37-204C227C741E}">
      <dsp:nvSpPr>
        <dsp:cNvPr id="0" name=""/>
        <dsp:cNvSpPr/>
      </dsp:nvSpPr>
      <dsp:spPr>
        <a:xfrm rot="10800000">
          <a:off x="776094" y="734"/>
          <a:ext cx="5447347" cy="1042456"/>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06680" rIns="199136" bIns="106680" numCol="1" spcCol="1270" anchor="ctr" anchorCtr="0">
          <a:noAutofit/>
        </a:bodyPr>
        <a:lstStyle/>
        <a:p>
          <a:pPr lvl="0" algn="r" defTabSz="1244600" rtl="1">
            <a:lnSpc>
              <a:spcPct val="90000"/>
            </a:lnSpc>
            <a:spcBef>
              <a:spcPct val="0"/>
            </a:spcBef>
            <a:spcAft>
              <a:spcPct val="35000"/>
            </a:spcAft>
          </a:pPr>
          <a:r>
            <a:rPr lang="fa-IR" sz="2800" b="1" kern="1200" dirty="0" smtClean="0">
              <a:cs typeface="B Nazanin" panose="00000400000000000000" pitchFamily="2" charset="-78"/>
            </a:rPr>
            <a:t>گروه های کوچک </a:t>
          </a:r>
          <a:endParaRPr lang="en-US" sz="2800" b="1" kern="1200" dirty="0">
            <a:cs typeface="B Nazanin" panose="00000400000000000000" pitchFamily="2" charset="-78"/>
          </a:endParaRPr>
        </a:p>
      </dsp:txBody>
      <dsp:txXfrm rot="10800000">
        <a:off x="1036708" y="734"/>
        <a:ext cx="5186733" cy="1042456"/>
      </dsp:txXfrm>
    </dsp:sp>
    <dsp:sp modelId="{85BBA59F-956B-450A-94B4-20A1865477EE}">
      <dsp:nvSpPr>
        <dsp:cNvPr id="0" name=""/>
        <dsp:cNvSpPr/>
      </dsp:nvSpPr>
      <dsp:spPr>
        <a:xfrm>
          <a:off x="7149043" y="254"/>
          <a:ext cx="1042456" cy="1042456"/>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5A18AD-8DA9-4857-821E-41B2296E6B56}">
      <dsp:nvSpPr>
        <dsp:cNvPr id="0" name=""/>
        <dsp:cNvSpPr/>
      </dsp:nvSpPr>
      <dsp:spPr>
        <a:xfrm rot="10800000">
          <a:off x="699886" y="1399760"/>
          <a:ext cx="5447347" cy="1042456"/>
        </a:xfrm>
        <a:prstGeom prst="homePlate">
          <a:avLst/>
        </a:prstGeom>
        <a:solidFill>
          <a:schemeClr val="accent4">
            <a:hueOff val="-4334388"/>
            <a:satOff val="20563"/>
            <a:lumOff val="-44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پرسش و پاسخ </a:t>
          </a:r>
          <a:endParaRPr lang="en-US" sz="3200" b="1" kern="1200" dirty="0" smtClean="0">
            <a:cs typeface="B Nazanin" panose="00000400000000000000" pitchFamily="2" charset="-78"/>
          </a:endParaRPr>
        </a:p>
      </dsp:txBody>
      <dsp:txXfrm rot="10800000">
        <a:off x="960500" y="1399760"/>
        <a:ext cx="5186733" cy="1042456"/>
      </dsp:txXfrm>
    </dsp:sp>
    <dsp:sp modelId="{8DF46A09-EB4D-4829-BF07-6DA643FB0220}">
      <dsp:nvSpPr>
        <dsp:cNvPr id="0" name=""/>
        <dsp:cNvSpPr/>
      </dsp:nvSpPr>
      <dsp:spPr>
        <a:xfrm>
          <a:off x="7149043" y="1446191"/>
          <a:ext cx="1042456" cy="1042456"/>
        </a:xfrm>
        <a:prstGeom prst="ellipse">
          <a:avLst/>
        </a:prstGeom>
        <a:solidFill>
          <a:schemeClr val="accent4">
            <a:tint val="50000"/>
            <a:hueOff val="-4523835"/>
            <a:satOff val="17008"/>
            <a:lumOff val="-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0B0986-B4F0-46F2-A323-4C09FFAF6D79}">
      <dsp:nvSpPr>
        <dsp:cNvPr id="0" name=""/>
        <dsp:cNvSpPr/>
      </dsp:nvSpPr>
      <dsp:spPr>
        <a:xfrm rot="10800000">
          <a:off x="699886" y="2682197"/>
          <a:ext cx="5447347" cy="1042456"/>
        </a:xfrm>
        <a:prstGeom prst="homePlate">
          <a:avLst/>
        </a:prstGeom>
        <a:solidFill>
          <a:schemeClr val="accent4">
            <a:hueOff val="-8668775"/>
            <a:satOff val="41126"/>
            <a:lumOff val="-88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کوئيز</a:t>
          </a:r>
          <a:endParaRPr lang="en-US" sz="3200" b="1" kern="1200" dirty="0" smtClean="0">
            <a:cs typeface="B Nazanin" panose="00000400000000000000" pitchFamily="2" charset="-78"/>
          </a:endParaRPr>
        </a:p>
      </dsp:txBody>
      <dsp:txXfrm rot="10800000">
        <a:off x="960500" y="2682197"/>
        <a:ext cx="5186733" cy="1042456"/>
      </dsp:txXfrm>
    </dsp:sp>
    <dsp:sp modelId="{9041A901-7DD9-4D87-AD13-268B95751A8F}">
      <dsp:nvSpPr>
        <dsp:cNvPr id="0" name=""/>
        <dsp:cNvSpPr/>
      </dsp:nvSpPr>
      <dsp:spPr>
        <a:xfrm>
          <a:off x="7149043" y="2699335"/>
          <a:ext cx="1042456" cy="1042456"/>
        </a:xfrm>
        <a:prstGeom prst="ellipse">
          <a:avLst/>
        </a:prstGeom>
        <a:solidFill>
          <a:schemeClr val="accent4">
            <a:tint val="50000"/>
            <a:hueOff val="-9047671"/>
            <a:satOff val="34016"/>
            <a:lumOff val="-4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CAC7FD-684C-4828-9651-2092A5366E9A}">
      <dsp:nvSpPr>
        <dsp:cNvPr id="0" name=""/>
        <dsp:cNvSpPr/>
      </dsp:nvSpPr>
      <dsp:spPr>
        <a:xfrm rot="10800000">
          <a:off x="699886" y="4062943"/>
          <a:ext cx="5447347" cy="1042456"/>
        </a:xfrm>
        <a:prstGeom prst="homePlate">
          <a:avLst/>
        </a:prstGeom>
        <a:solidFill>
          <a:schemeClr val="accent4">
            <a:hueOff val="-13003162"/>
            <a:satOff val="61689"/>
            <a:lumOff val="-1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9694"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سناريو</a:t>
          </a:r>
          <a:endParaRPr lang="en-US" sz="3200" b="1" kern="1200" dirty="0" smtClean="0">
            <a:cs typeface="B Nazanin" panose="00000400000000000000" pitchFamily="2" charset="-78"/>
          </a:endParaRPr>
        </a:p>
      </dsp:txBody>
      <dsp:txXfrm rot="10800000">
        <a:off x="960500" y="4062943"/>
        <a:ext cx="5186733" cy="1042456"/>
      </dsp:txXfrm>
    </dsp:sp>
    <dsp:sp modelId="{E4E4C486-C36E-4766-BD09-4B7D85941B0A}">
      <dsp:nvSpPr>
        <dsp:cNvPr id="0" name=""/>
        <dsp:cNvSpPr/>
      </dsp:nvSpPr>
      <dsp:spPr>
        <a:xfrm>
          <a:off x="7149043" y="4062943"/>
          <a:ext cx="1042456" cy="1042456"/>
        </a:xfrm>
        <a:prstGeom prst="ellipse">
          <a:avLst/>
        </a:prstGeom>
        <a:solidFill>
          <a:schemeClr val="accent4">
            <a:tint val="50000"/>
            <a:hueOff val="-13571505"/>
            <a:satOff val="51024"/>
            <a:lumOff val="-6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652B2-C72D-4DCE-BA37-204C227C741E}">
      <dsp:nvSpPr>
        <dsp:cNvPr id="0" name=""/>
        <dsp:cNvSpPr/>
      </dsp:nvSpPr>
      <dsp:spPr>
        <a:xfrm rot="10800000">
          <a:off x="480703" y="10326"/>
          <a:ext cx="5780343" cy="783852"/>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ايفای نقش</a:t>
          </a:r>
          <a:endParaRPr lang="en-US" sz="4000" b="1" kern="1200" dirty="0" smtClean="0">
            <a:cs typeface="B Nazanin" panose="00000400000000000000" pitchFamily="2" charset="-78"/>
          </a:endParaRPr>
        </a:p>
      </dsp:txBody>
      <dsp:txXfrm rot="10800000">
        <a:off x="676666" y="10326"/>
        <a:ext cx="5584380" cy="783852"/>
      </dsp:txXfrm>
    </dsp:sp>
    <dsp:sp modelId="{85BBA59F-956B-450A-94B4-20A1865477EE}">
      <dsp:nvSpPr>
        <dsp:cNvPr id="0" name=""/>
        <dsp:cNvSpPr/>
      </dsp:nvSpPr>
      <dsp:spPr>
        <a:xfrm>
          <a:off x="6324601" y="3"/>
          <a:ext cx="859877" cy="800360"/>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5A18AD-8DA9-4857-821E-41B2296E6B56}">
      <dsp:nvSpPr>
        <dsp:cNvPr id="0" name=""/>
        <dsp:cNvSpPr/>
      </dsp:nvSpPr>
      <dsp:spPr>
        <a:xfrm rot="10800000">
          <a:off x="659919" y="1094846"/>
          <a:ext cx="5447347" cy="783852"/>
        </a:xfrm>
        <a:prstGeom prst="homePlate">
          <a:avLst/>
        </a:prstGeom>
        <a:solidFill>
          <a:schemeClr val="accent4">
            <a:hueOff val="-3250790"/>
            <a:satOff val="15422"/>
            <a:lumOff val="-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فلش‌کارت</a:t>
          </a:r>
          <a:endParaRPr lang="en-US" sz="4000" b="1" kern="1200" dirty="0" smtClean="0">
            <a:cs typeface="B Nazanin" panose="00000400000000000000" pitchFamily="2" charset="-78"/>
          </a:endParaRPr>
        </a:p>
      </dsp:txBody>
      <dsp:txXfrm rot="10800000">
        <a:off x="855882" y="1094846"/>
        <a:ext cx="5251384" cy="783852"/>
      </dsp:txXfrm>
    </dsp:sp>
    <dsp:sp modelId="{8DF46A09-EB4D-4829-BF07-6DA643FB0220}">
      <dsp:nvSpPr>
        <dsp:cNvPr id="0" name=""/>
        <dsp:cNvSpPr/>
      </dsp:nvSpPr>
      <dsp:spPr>
        <a:xfrm>
          <a:off x="6248404" y="1066800"/>
          <a:ext cx="882586" cy="832450"/>
        </a:xfrm>
        <a:prstGeom prst="ellipse">
          <a:avLst/>
        </a:prstGeom>
        <a:solidFill>
          <a:schemeClr val="accent4">
            <a:tint val="50000"/>
            <a:hueOff val="-3392876"/>
            <a:satOff val="12756"/>
            <a:lumOff val="-1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684F50-AD32-489A-AE2C-364FE2A15131}">
      <dsp:nvSpPr>
        <dsp:cNvPr id="0" name=""/>
        <dsp:cNvSpPr/>
      </dsp:nvSpPr>
      <dsp:spPr>
        <a:xfrm rot="10800000">
          <a:off x="711443" y="2098159"/>
          <a:ext cx="5447347" cy="783852"/>
        </a:xfrm>
        <a:prstGeom prst="homePlate">
          <a:avLst/>
        </a:prstGeom>
        <a:solidFill>
          <a:schemeClr val="accent4">
            <a:hueOff val="-6501581"/>
            <a:satOff val="30845"/>
            <a:lumOff val="-66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مناظره </a:t>
          </a:r>
          <a:endParaRPr lang="en-US" sz="4000" b="1" kern="1200" dirty="0" smtClean="0">
            <a:cs typeface="B Nazanin" panose="00000400000000000000" pitchFamily="2" charset="-78"/>
          </a:endParaRPr>
        </a:p>
      </dsp:txBody>
      <dsp:txXfrm rot="10800000">
        <a:off x="907406" y="2098159"/>
        <a:ext cx="5251384" cy="783852"/>
      </dsp:txXfrm>
    </dsp:sp>
    <dsp:sp modelId="{B03DF0CF-7CD4-4F43-865E-25652ABBD4BE}">
      <dsp:nvSpPr>
        <dsp:cNvPr id="0" name=""/>
        <dsp:cNvSpPr/>
      </dsp:nvSpPr>
      <dsp:spPr>
        <a:xfrm>
          <a:off x="6324603" y="2133597"/>
          <a:ext cx="783852" cy="783852"/>
        </a:xfrm>
        <a:prstGeom prst="ellipse">
          <a:avLst/>
        </a:prstGeom>
        <a:solidFill>
          <a:schemeClr val="accent4">
            <a:tint val="50000"/>
            <a:hueOff val="-6785753"/>
            <a:satOff val="25512"/>
            <a:lumOff val="-3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0B0986-B4F0-46F2-A323-4C09FFAF6D79}">
      <dsp:nvSpPr>
        <dsp:cNvPr id="0" name=""/>
        <dsp:cNvSpPr/>
      </dsp:nvSpPr>
      <dsp:spPr>
        <a:xfrm rot="10800000">
          <a:off x="659919" y="3157534"/>
          <a:ext cx="5447347" cy="783852"/>
        </a:xfrm>
        <a:prstGeom prst="homePlate">
          <a:avLst/>
        </a:prstGeom>
        <a:solidFill>
          <a:schemeClr val="accent4">
            <a:hueOff val="-9752371"/>
            <a:satOff val="46267"/>
            <a:lumOff val="-10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52400" rIns="28448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Nazanin" panose="00000400000000000000" pitchFamily="2" charset="-78"/>
            </a:rPr>
            <a:t>فیلم کوتاه </a:t>
          </a:r>
          <a:endParaRPr lang="en-US" sz="4000" b="1" kern="1200" dirty="0" smtClean="0">
            <a:cs typeface="B Nazanin" panose="00000400000000000000" pitchFamily="2" charset="-78"/>
          </a:endParaRPr>
        </a:p>
      </dsp:txBody>
      <dsp:txXfrm rot="10800000">
        <a:off x="855882" y="3157534"/>
        <a:ext cx="5251384" cy="783852"/>
      </dsp:txXfrm>
    </dsp:sp>
    <dsp:sp modelId="{9041A901-7DD9-4D87-AD13-268B95751A8F}">
      <dsp:nvSpPr>
        <dsp:cNvPr id="0" name=""/>
        <dsp:cNvSpPr/>
      </dsp:nvSpPr>
      <dsp:spPr>
        <a:xfrm>
          <a:off x="6324603" y="3124196"/>
          <a:ext cx="882586" cy="896350"/>
        </a:xfrm>
        <a:prstGeom prst="ellipse">
          <a:avLst/>
        </a:prstGeom>
        <a:solidFill>
          <a:schemeClr val="accent4">
            <a:tint val="50000"/>
            <a:hueOff val="-10178629"/>
            <a:satOff val="38268"/>
            <a:lumOff val="-4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CAC7FD-684C-4828-9651-2092A5366E9A}">
      <dsp:nvSpPr>
        <dsp:cNvPr id="0" name=""/>
        <dsp:cNvSpPr/>
      </dsp:nvSpPr>
      <dsp:spPr>
        <a:xfrm rot="10800000">
          <a:off x="669166" y="4299753"/>
          <a:ext cx="5447347" cy="783852"/>
        </a:xfrm>
        <a:prstGeom prst="homePlate">
          <a:avLst/>
        </a:prstGeom>
        <a:solidFill>
          <a:schemeClr val="accent4">
            <a:hueOff val="-13003162"/>
            <a:satOff val="61689"/>
            <a:lumOff val="-1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657" tIns="121920" rIns="227584" bIns="121920" numCol="1" spcCol="1270" anchor="ctr" anchorCtr="0">
          <a:noAutofit/>
        </a:bodyPr>
        <a:lstStyle/>
        <a:p>
          <a:pPr lvl="0" algn="r" defTabSz="1422400" rtl="1">
            <a:lnSpc>
              <a:spcPct val="90000"/>
            </a:lnSpc>
            <a:spcBef>
              <a:spcPct val="0"/>
            </a:spcBef>
            <a:spcAft>
              <a:spcPct val="35000"/>
            </a:spcAft>
          </a:pPr>
          <a:r>
            <a:rPr lang="fa-IR" sz="3200" b="1" kern="1200" dirty="0" smtClean="0">
              <a:cs typeface="B Nazanin" panose="00000400000000000000" pitchFamily="2" charset="-78"/>
            </a:rPr>
            <a:t>ارزشيابی فعال </a:t>
          </a:r>
          <a:endParaRPr lang="en-US" sz="3200" b="1" kern="1200" dirty="0" smtClean="0">
            <a:cs typeface="B Nazanin" panose="00000400000000000000" pitchFamily="2" charset="-78"/>
          </a:endParaRPr>
        </a:p>
      </dsp:txBody>
      <dsp:txXfrm rot="10800000">
        <a:off x="865129" y="4299753"/>
        <a:ext cx="5251384" cy="783852"/>
      </dsp:txXfrm>
    </dsp:sp>
    <dsp:sp modelId="{E4E4C486-C36E-4766-BD09-4B7D85941B0A}">
      <dsp:nvSpPr>
        <dsp:cNvPr id="0" name=""/>
        <dsp:cNvSpPr/>
      </dsp:nvSpPr>
      <dsp:spPr>
        <a:xfrm>
          <a:off x="6248398" y="4253525"/>
          <a:ext cx="919576" cy="851874"/>
        </a:xfrm>
        <a:prstGeom prst="ellipse">
          <a:avLst/>
        </a:prstGeom>
        <a:solidFill>
          <a:schemeClr val="accent4">
            <a:tint val="50000"/>
            <a:hueOff val="-13571505"/>
            <a:satOff val="51024"/>
            <a:lumOff val="-6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0C220DF2-330B-4CDC-9401-B4B712E70C9A}" type="datetimeFigureOut">
              <a:rPr lang="en-US" smtClean="0"/>
              <a:t>10/18/2018</a:t>
            </a:fld>
            <a:endParaRPr lang="en-US"/>
          </a:p>
        </p:txBody>
      </p:sp>
      <p:sp>
        <p:nvSpPr>
          <p:cNvPr id="4" name="Footer Placeholder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A8804053-3548-481D-9DCA-C81F671B6283}" type="slidenum">
              <a:rPr lang="en-US" smtClean="0"/>
              <a:t>‹#›</a:t>
            </a:fld>
            <a:endParaRPr lang="en-US"/>
          </a:p>
        </p:txBody>
      </p:sp>
    </p:spTree>
    <p:extLst>
      <p:ext uri="{BB962C8B-B14F-4D97-AF65-F5344CB8AC3E}">
        <p14:creationId xmlns:p14="http://schemas.microsoft.com/office/powerpoint/2010/main" val="292963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1750" y="0"/>
            <a:ext cx="2938463" cy="496888"/>
          </a:xfrm>
          <a:prstGeom prst="rect">
            <a:avLst/>
          </a:prstGeom>
        </p:spPr>
        <p:txBody>
          <a:bodyPr vert="horz" lIns="91440" tIns="45720" rIns="91440" bIns="45720" rtlCol="0"/>
          <a:lstStyle>
            <a:lvl1pPr algn="r">
              <a:defRPr sz="1200"/>
            </a:lvl1pPr>
          </a:lstStyle>
          <a:p>
            <a:fld id="{327B6B94-3E7F-444C-BE50-B5E0A9A6C1EB}" type="datetimeFigureOut">
              <a:rPr lang="en-US" smtClean="0"/>
              <a:t>10/18/2018</a:t>
            </a:fld>
            <a:endParaRPr lang="en-US"/>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7863" y="4714875"/>
            <a:ext cx="54260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38463"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1750" y="9428163"/>
            <a:ext cx="2938463" cy="496887"/>
          </a:xfrm>
          <a:prstGeom prst="rect">
            <a:avLst/>
          </a:prstGeom>
        </p:spPr>
        <p:txBody>
          <a:bodyPr vert="horz" lIns="91440" tIns="45720" rIns="91440" bIns="45720" rtlCol="0" anchor="b"/>
          <a:lstStyle>
            <a:lvl1pPr algn="r">
              <a:defRPr sz="1200"/>
            </a:lvl1pPr>
          </a:lstStyle>
          <a:p>
            <a:fld id="{9E779DF0-A0CC-4A94-BAD6-1EF4397BB5E0}" type="slidenum">
              <a:rPr lang="en-US" smtClean="0"/>
              <a:t>‹#›</a:t>
            </a:fld>
            <a:endParaRPr lang="en-US"/>
          </a:p>
        </p:txBody>
      </p:sp>
    </p:spTree>
    <p:extLst>
      <p:ext uri="{BB962C8B-B14F-4D97-AF65-F5344CB8AC3E}">
        <p14:creationId xmlns:p14="http://schemas.microsoft.com/office/powerpoint/2010/main" val="206182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12</a:t>
            </a:fld>
            <a:endParaRPr lang="en-US"/>
          </a:p>
        </p:txBody>
      </p:sp>
    </p:spTree>
    <p:extLst>
      <p:ext uri="{BB962C8B-B14F-4D97-AF65-F5344CB8AC3E}">
        <p14:creationId xmlns:p14="http://schemas.microsoft.com/office/powerpoint/2010/main" val="3981870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مبسر چهارساله</a:t>
            </a:r>
            <a:r>
              <a:rPr lang="fa-IR" baseline="0" dirty="0" smtClean="0"/>
              <a:t> کلاس اقا اجازه هولم نکن </a:t>
            </a:r>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13</a:t>
            </a:fld>
            <a:endParaRPr lang="en-US"/>
          </a:p>
        </p:txBody>
      </p:sp>
    </p:spTree>
    <p:extLst>
      <p:ext uri="{BB962C8B-B14F-4D97-AF65-F5344CB8AC3E}">
        <p14:creationId xmlns:p14="http://schemas.microsoft.com/office/powerpoint/2010/main" val="1746662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تفاوت با آزمون زمان و هدف آن است. زمانش کوتاه و وقت کمی رو میگره و هدفش پس یا فیل نیست یادگیریه. بنابراین حتما</a:t>
            </a:r>
            <a:r>
              <a:rPr lang="fa-IR" baseline="0" dirty="0" smtClean="0"/>
              <a:t> باید همراه ارائه بازخورد باشه </a:t>
            </a:r>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19</a:t>
            </a:fld>
            <a:endParaRPr lang="en-US"/>
          </a:p>
        </p:txBody>
      </p:sp>
    </p:spTree>
    <p:extLst>
      <p:ext uri="{BB962C8B-B14F-4D97-AF65-F5344CB8AC3E}">
        <p14:creationId xmlns:p14="http://schemas.microsoft.com/office/powerpoint/2010/main" val="3777223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وقتی میگیم سناریو اولین تعریفی که به ذهن ما میرسه چیه</a:t>
            </a:r>
            <a:r>
              <a:rPr lang="fa-IR" baseline="0" dirty="0" smtClean="0"/>
              <a:t> بیمار...</a:t>
            </a:r>
          </a:p>
          <a:p>
            <a:pPr algn="r"/>
            <a:r>
              <a:rPr lang="fa-IR" baseline="0" dirty="0" smtClean="0"/>
              <a:t>به خاطر همین اشتباه رایجی که وجود داره اینه که همه فکر میکنن فقط برای رشته هایی که توی بالین میرن قابل استفاده است </a:t>
            </a:r>
          </a:p>
          <a:p>
            <a:pPr algn="r"/>
            <a:r>
              <a:rPr lang="fa-IR" baseline="0" dirty="0" smtClean="0"/>
              <a:t>در حالیکه ما سناریوی آموزشی، مدیریت داریم و بالینی هم داریم. ...</a:t>
            </a:r>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21</a:t>
            </a:fld>
            <a:endParaRPr lang="en-US"/>
          </a:p>
        </p:txBody>
      </p:sp>
    </p:spTree>
    <p:extLst>
      <p:ext uri="{BB962C8B-B14F-4D97-AF65-F5344CB8AC3E}">
        <p14:creationId xmlns:p14="http://schemas.microsoft.com/office/powerpoint/2010/main" val="3826890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a-IR" dirty="0" smtClean="0">
                <a:cs typeface="Yagut" pitchFamily="2" charset="-78"/>
              </a:rPr>
              <a:t>جواب آن به راحتی در کتاب منبع پیدا نشود اما باید مبتنی بر رفرنس باشد...؟</a:t>
            </a:r>
          </a:p>
          <a:p>
            <a:pPr marL="0" marR="0" lvl="1" indent="0" algn="l" defTabSz="914400" rtl="0" eaLnBrk="1" fontAlgn="auto" latinLnBrk="0" hangingPunct="1">
              <a:lnSpc>
                <a:spcPct val="100000"/>
              </a:lnSpc>
              <a:spcBef>
                <a:spcPts val="0"/>
              </a:spcBef>
              <a:spcAft>
                <a:spcPts val="0"/>
              </a:spcAft>
              <a:buClrTx/>
              <a:buSzTx/>
              <a:buFontTx/>
              <a:buNone/>
              <a:tabLst/>
              <a:defRPr/>
            </a:pPr>
            <a:r>
              <a:rPr lang="fa-IR" dirty="0" smtClean="0">
                <a:cs typeface="Yagut" pitchFamily="2" charset="-78"/>
              </a:rPr>
              <a:t>تجربه طراحی سناریو با اساتید علوم پایه </a:t>
            </a:r>
          </a:p>
          <a:p>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22</a:t>
            </a:fld>
            <a:endParaRPr lang="en-US"/>
          </a:p>
        </p:txBody>
      </p:sp>
    </p:spTree>
    <p:extLst>
      <p:ext uri="{BB962C8B-B14F-4D97-AF65-F5344CB8AC3E}">
        <p14:creationId xmlns:p14="http://schemas.microsoft.com/office/powerpoint/2010/main" val="2999379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smtClean="0">
                <a:cs typeface="Yagut" pitchFamily="2" charset="-78"/>
              </a:rPr>
              <a:t>هر جایی که رفتار، گفتار و عملکرد فرد بتواند عواقب وخیمی به همراه داشته باشد </a:t>
            </a:r>
          </a:p>
          <a:p>
            <a:pPr algn="r" rtl="1"/>
            <a:endParaRPr lang="en-US" dirty="0"/>
          </a:p>
        </p:txBody>
      </p:sp>
      <p:sp>
        <p:nvSpPr>
          <p:cNvPr id="4" name="Slide Number Placeholder 3"/>
          <p:cNvSpPr>
            <a:spLocks noGrp="1"/>
          </p:cNvSpPr>
          <p:nvPr>
            <p:ph type="sldNum" sz="quarter" idx="10"/>
          </p:nvPr>
        </p:nvSpPr>
        <p:spPr/>
        <p:txBody>
          <a:bodyPr/>
          <a:lstStyle/>
          <a:p>
            <a:fld id="{9E779DF0-A0CC-4A94-BAD6-1EF4397BB5E0}" type="slidenum">
              <a:rPr lang="en-US" smtClean="0"/>
              <a:t>24</a:t>
            </a:fld>
            <a:endParaRPr lang="en-US"/>
          </a:p>
        </p:txBody>
      </p:sp>
    </p:spTree>
    <p:extLst>
      <p:ext uri="{BB962C8B-B14F-4D97-AF65-F5344CB8AC3E}">
        <p14:creationId xmlns:p14="http://schemas.microsoft.com/office/powerpoint/2010/main" val="3563734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chemeClr val="accent2"/>
        </a:solidFill>
        <a:effectLst/>
      </p:bgPr>
    </p:bg>
    <p:spTree>
      <p:nvGrpSpPr>
        <p:cNvPr id="1" name=""/>
        <p:cNvGrpSpPr/>
        <p:nvPr/>
      </p:nvGrpSpPr>
      <p:grpSpPr>
        <a:xfrm>
          <a:off x="0" y="0"/>
          <a:ext cx="0" cy="0"/>
          <a:chOff x="0" y="0"/>
          <a:chExt cx="0" cy="0"/>
        </a:xfrm>
      </p:grpSpPr>
      <p:sp>
        <p:nvSpPr>
          <p:cNvPr id="3174" name="Rectangle 102"/>
          <p:cNvSpPr>
            <a:spLocks noChangeArrowheads="1"/>
          </p:cNvSpPr>
          <p:nvPr/>
        </p:nvSpPr>
        <p:spPr bwMode="gray">
          <a:xfrm>
            <a:off x="0" y="0"/>
            <a:ext cx="9144000" cy="3657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3175" name="AutoShape 103"/>
          <p:cNvSpPr>
            <a:spLocks noChangeArrowheads="1"/>
          </p:cNvSpPr>
          <p:nvPr/>
        </p:nvSpPr>
        <p:spPr bwMode="gray">
          <a:xfrm>
            <a:off x="2819400" y="3657600"/>
            <a:ext cx="5867400" cy="838200"/>
          </a:xfrm>
          <a:prstGeom prst="roundRect">
            <a:avLst>
              <a:gd name="adj" fmla="val 50000"/>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 name="Rectangle 105"/>
          <p:cNvSpPr>
            <a:spLocks noChangeArrowheads="1"/>
          </p:cNvSpPr>
          <p:nvPr/>
        </p:nvSpPr>
        <p:spPr bwMode="gray">
          <a:xfrm>
            <a:off x="7696200" y="2286000"/>
            <a:ext cx="533400" cy="8382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 name="Rectangle 106"/>
          <p:cNvSpPr>
            <a:spLocks noChangeArrowheads="1"/>
          </p:cNvSpPr>
          <p:nvPr/>
        </p:nvSpPr>
        <p:spPr bwMode="gray">
          <a:xfrm>
            <a:off x="6934200" y="1676400"/>
            <a:ext cx="914400" cy="8382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 name="Rectangle 107"/>
          <p:cNvSpPr>
            <a:spLocks noChangeArrowheads="1"/>
          </p:cNvSpPr>
          <p:nvPr/>
        </p:nvSpPr>
        <p:spPr bwMode="gray">
          <a:xfrm>
            <a:off x="8077200" y="685800"/>
            <a:ext cx="914400" cy="15240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0" name="Rectangle 108"/>
          <p:cNvSpPr>
            <a:spLocks noChangeArrowheads="1"/>
          </p:cNvSpPr>
          <p:nvPr/>
        </p:nvSpPr>
        <p:spPr bwMode="gray">
          <a:xfrm>
            <a:off x="6553200" y="1295400"/>
            <a:ext cx="533400" cy="5334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2" name="Rectangle 110"/>
          <p:cNvSpPr>
            <a:spLocks noChangeArrowheads="1"/>
          </p:cNvSpPr>
          <p:nvPr/>
        </p:nvSpPr>
        <p:spPr bwMode="gray">
          <a:xfrm>
            <a:off x="6324600" y="3429000"/>
            <a:ext cx="533400" cy="5334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6" name="Rectangle 114"/>
          <p:cNvSpPr>
            <a:spLocks noChangeArrowheads="1"/>
          </p:cNvSpPr>
          <p:nvPr/>
        </p:nvSpPr>
        <p:spPr bwMode="gray">
          <a:xfrm>
            <a:off x="3810000" y="3200400"/>
            <a:ext cx="152400" cy="152400"/>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2" name="Rectangle 120"/>
          <p:cNvSpPr>
            <a:spLocks noChangeArrowheads="1"/>
          </p:cNvSpPr>
          <p:nvPr/>
        </p:nvSpPr>
        <p:spPr bwMode="gray">
          <a:xfrm>
            <a:off x="4267200" y="3200400"/>
            <a:ext cx="152400" cy="152400"/>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6" name="Rectangle 124"/>
          <p:cNvSpPr>
            <a:spLocks noChangeArrowheads="1"/>
          </p:cNvSpPr>
          <p:nvPr/>
        </p:nvSpPr>
        <p:spPr bwMode="gray">
          <a:xfrm>
            <a:off x="4495800" y="3200400"/>
            <a:ext cx="152400" cy="152400"/>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8" name="Rectangle 126"/>
          <p:cNvSpPr>
            <a:spLocks noChangeArrowheads="1"/>
          </p:cNvSpPr>
          <p:nvPr/>
        </p:nvSpPr>
        <p:spPr bwMode="gray">
          <a:xfrm>
            <a:off x="4724400" y="3200400"/>
            <a:ext cx="152400" cy="152400"/>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283" name="Group 211"/>
          <p:cNvGrpSpPr>
            <a:grpSpLocks/>
          </p:cNvGrpSpPr>
          <p:nvPr/>
        </p:nvGrpSpPr>
        <p:grpSpPr bwMode="auto">
          <a:xfrm>
            <a:off x="4724400" y="2286000"/>
            <a:ext cx="1295400" cy="838200"/>
            <a:chOff x="2976" y="1440"/>
            <a:chExt cx="816" cy="528"/>
          </a:xfrm>
        </p:grpSpPr>
        <p:sp>
          <p:nvSpPr>
            <p:cNvPr id="3176" name="Rectangle 104"/>
            <p:cNvSpPr>
              <a:spLocks noChangeArrowheads="1"/>
            </p:cNvSpPr>
            <p:nvPr/>
          </p:nvSpPr>
          <p:spPr bwMode="gray">
            <a:xfrm>
              <a:off x="3120" y="144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7" name="Rectangle 125"/>
            <p:cNvSpPr>
              <a:spLocks noChangeArrowheads="1"/>
            </p:cNvSpPr>
            <p:nvPr/>
          </p:nvSpPr>
          <p:spPr bwMode="gray">
            <a:xfrm>
              <a:off x="2976" y="1728"/>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9" name="Rectangle 127"/>
            <p:cNvSpPr>
              <a:spLocks noChangeArrowheads="1"/>
            </p:cNvSpPr>
            <p:nvPr/>
          </p:nvSpPr>
          <p:spPr bwMode="gray">
            <a:xfrm>
              <a:off x="3120" y="158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0" name="Rectangle 128"/>
            <p:cNvSpPr>
              <a:spLocks noChangeArrowheads="1"/>
            </p:cNvSpPr>
            <p:nvPr/>
          </p:nvSpPr>
          <p:spPr bwMode="gray">
            <a:xfrm>
              <a:off x="3120" y="1728"/>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1" name="Rectangle 129"/>
            <p:cNvSpPr>
              <a:spLocks noChangeArrowheads="1"/>
            </p:cNvSpPr>
            <p:nvPr/>
          </p:nvSpPr>
          <p:spPr bwMode="gray">
            <a:xfrm>
              <a:off x="3120" y="187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2" name="Rectangle 130"/>
            <p:cNvSpPr>
              <a:spLocks noChangeArrowheads="1"/>
            </p:cNvSpPr>
            <p:nvPr/>
          </p:nvSpPr>
          <p:spPr bwMode="gray">
            <a:xfrm>
              <a:off x="3264" y="158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3" name="Rectangle 131"/>
            <p:cNvSpPr>
              <a:spLocks noChangeArrowheads="1"/>
            </p:cNvSpPr>
            <p:nvPr/>
          </p:nvSpPr>
          <p:spPr bwMode="gray">
            <a:xfrm>
              <a:off x="3264" y="187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4" name="Rectangle 132"/>
            <p:cNvSpPr>
              <a:spLocks noChangeArrowheads="1"/>
            </p:cNvSpPr>
            <p:nvPr/>
          </p:nvSpPr>
          <p:spPr bwMode="gray">
            <a:xfrm>
              <a:off x="3408" y="144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 name="Rectangle 133"/>
            <p:cNvSpPr>
              <a:spLocks noChangeArrowheads="1"/>
            </p:cNvSpPr>
            <p:nvPr/>
          </p:nvSpPr>
          <p:spPr bwMode="gray">
            <a:xfrm>
              <a:off x="3408" y="158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6" name="Rectangle 134"/>
            <p:cNvSpPr>
              <a:spLocks noChangeArrowheads="1"/>
            </p:cNvSpPr>
            <p:nvPr/>
          </p:nvSpPr>
          <p:spPr bwMode="gray">
            <a:xfrm>
              <a:off x="3408" y="1728"/>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7" name="Rectangle 135"/>
            <p:cNvSpPr>
              <a:spLocks noChangeArrowheads="1"/>
            </p:cNvSpPr>
            <p:nvPr/>
          </p:nvSpPr>
          <p:spPr bwMode="gray">
            <a:xfrm>
              <a:off x="3408" y="187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8" name="Rectangle 136"/>
            <p:cNvSpPr>
              <a:spLocks noChangeArrowheads="1"/>
            </p:cNvSpPr>
            <p:nvPr/>
          </p:nvSpPr>
          <p:spPr bwMode="gray">
            <a:xfrm>
              <a:off x="3552" y="144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9" name="Rectangle 137"/>
            <p:cNvSpPr>
              <a:spLocks noChangeArrowheads="1"/>
            </p:cNvSpPr>
            <p:nvPr/>
          </p:nvSpPr>
          <p:spPr bwMode="gray">
            <a:xfrm>
              <a:off x="3552" y="1728"/>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0" name="Rectangle 138"/>
            <p:cNvSpPr>
              <a:spLocks noChangeArrowheads="1"/>
            </p:cNvSpPr>
            <p:nvPr/>
          </p:nvSpPr>
          <p:spPr bwMode="gray">
            <a:xfrm>
              <a:off x="3696" y="158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1" name="Rectangle 139"/>
            <p:cNvSpPr>
              <a:spLocks noChangeArrowheads="1"/>
            </p:cNvSpPr>
            <p:nvPr/>
          </p:nvSpPr>
          <p:spPr bwMode="gray">
            <a:xfrm>
              <a:off x="3696" y="1728"/>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2" name="Rectangle 140"/>
            <p:cNvSpPr>
              <a:spLocks noChangeArrowheads="1"/>
            </p:cNvSpPr>
            <p:nvPr/>
          </p:nvSpPr>
          <p:spPr bwMode="gray">
            <a:xfrm>
              <a:off x="3696" y="187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84" name="Group 212"/>
          <p:cNvGrpSpPr>
            <a:grpSpLocks/>
          </p:cNvGrpSpPr>
          <p:nvPr/>
        </p:nvGrpSpPr>
        <p:grpSpPr bwMode="auto">
          <a:xfrm>
            <a:off x="3352800" y="2514600"/>
            <a:ext cx="1295400" cy="609600"/>
            <a:chOff x="2112" y="1584"/>
            <a:chExt cx="816" cy="384"/>
          </a:xfrm>
        </p:grpSpPr>
        <p:sp>
          <p:nvSpPr>
            <p:cNvPr id="3184" name="Rectangle 112"/>
            <p:cNvSpPr>
              <a:spLocks noChangeArrowheads="1"/>
            </p:cNvSpPr>
            <p:nvPr/>
          </p:nvSpPr>
          <p:spPr bwMode="gray">
            <a:xfrm>
              <a:off x="2400" y="158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5" name="Rectangle 113"/>
            <p:cNvSpPr>
              <a:spLocks noChangeArrowheads="1"/>
            </p:cNvSpPr>
            <p:nvPr/>
          </p:nvSpPr>
          <p:spPr bwMode="gray">
            <a:xfrm>
              <a:off x="2400"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7" name="Rectangle 115"/>
            <p:cNvSpPr>
              <a:spLocks noChangeArrowheads="1"/>
            </p:cNvSpPr>
            <p:nvPr/>
          </p:nvSpPr>
          <p:spPr bwMode="gray">
            <a:xfrm>
              <a:off x="2544" y="158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8" name="Rectangle 116"/>
            <p:cNvSpPr>
              <a:spLocks noChangeArrowheads="1"/>
            </p:cNvSpPr>
            <p:nvPr/>
          </p:nvSpPr>
          <p:spPr bwMode="gray">
            <a:xfrm>
              <a:off x="2544" y="172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9" name="Rectangle 117"/>
            <p:cNvSpPr>
              <a:spLocks noChangeArrowheads="1"/>
            </p:cNvSpPr>
            <p:nvPr/>
          </p:nvSpPr>
          <p:spPr bwMode="gray">
            <a:xfrm>
              <a:off x="2544"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0" name="Rectangle 118"/>
            <p:cNvSpPr>
              <a:spLocks noChangeArrowheads="1"/>
            </p:cNvSpPr>
            <p:nvPr/>
          </p:nvSpPr>
          <p:spPr bwMode="gray">
            <a:xfrm>
              <a:off x="2688" y="158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1" name="Rectangle 119"/>
            <p:cNvSpPr>
              <a:spLocks noChangeArrowheads="1"/>
            </p:cNvSpPr>
            <p:nvPr/>
          </p:nvSpPr>
          <p:spPr bwMode="gray">
            <a:xfrm>
              <a:off x="2688"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3" name="Rectangle 121"/>
            <p:cNvSpPr>
              <a:spLocks noChangeArrowheads="1"/>
            </p:cNvSpPr>
            <p:nvPr/>
          </p:nvSpPr>
          <p:spPr bwMode="gray">
            <a:xfrm>
              <a:off x="2832" y="158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 name="Rectangle 122"/>
            <p:cNvSpPr>
              <a:spLocks noChangeArrowheads="1"/>
            </p:cNvSpPr>
            <p:nvPr/>
          </p:nvSpPr>
          <p:spPr bwMode="gray">
            <a:xfrm>
              <a:off x="2832" y="172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 name="Rectangle 123"/>
            <p:cNvSpPr>
              <a:spLocks noChangeArrowheads="1"/>
            </p:cNvSpPr>
            <p:nvPr/>
          </p:nvSpPr>
          <p:spPr bwMode="gray">
            <a:xfrm>
              <a:off x="2832"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3" name="Rectangle 141"/>
            <p:cNvSpPr>
              <a:spLocks noChangeArrowheads="1"/>
            </p:cNvSpPr>
            <p:nvPr/>
          </p:nvSpPr>
          <p:spPr bwMode="gray">
            <a:xfrm>
              <a:off x="2256"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4" name="Rectangle 142"/>
            <p:cNvSpPr>
              <a:spLocks noChangeArrowheads="1"/>
            </p:cNvSpPr>
            <p:nvPr/>
          </p:nvSpPr>
          <p:spPr bwMode="gray">
            <a:xfrm>
              <a:off x="2112" y="1872"/>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15" name="Group 143"/>
          <p:cNvGrpSpPr>
            <a:grpSpLocks/>
          </p:cNvGrpSpPr>
          <p:nvPr/>
        </p:nvGrpSpPr>
        <p:grpSpPr bwMode="auto">
          <a:xfrm>
            <a:off x="762000" y="4114800"/>
            <a:ext cx="1905000" cy="762000"/>
            <a:chOff x="2112" y="1632"/>
            <a:chExt cx="1680" cy="672"/>
          </a:xfrm>
        </p:grpSpPr>
        <p:sp>
          <p:nvSpPr>
            <p:cNvPr id="3216" name="Rectangle 144"/>
            <p:cNvSpPr>
              <a:spLocks noChangeArrowheads="1"/>
            </p:cNvSpPr>
            <p:nvPr userDrawn="1"/>
          </p:nvSpPr>
          <p:spPr bwMode="gray">
            <a:xfrm>
              <a:off x="2400"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7" name="Rectangle 145"/>
            <p:cNvSpPr>
              <a:spLocks noChangeArrowheads="1"/>
            </p:cNvSpPr>
            <p:nvPr userDrawn="1"/>
          </p:nvSpPr>
          <p:spPr bwMode="gray">
            <a:xfrm>
              <a:off x="2400"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8" name="Rectangle 146"/>
            <p:cNvSpPr>
              <a:spLocks noChangeArrowheads="1"/>
            </p:cNvSpPr>
            <p:nvPr userDrawn="1"/>
          </p:nvSpPr>
          <p:spPr bwMode="gray">
            <a:xfrm>
              <a:off x="2400"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9" name="Rectangle 147"/>
            <p:cNvSpPr>
              <a:spLocks noChangeArrowheads="1"/>
            </p:cNvSpPr>
            <p:nvPr userDrawn="1"/>
          </p:nvSpPr>
          <p:spPr bwMode="gray">
            <a:xfrm>
              <a:off x="2544"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0" name="Rectangle 148"/>
            <p:cNvSpPr>
              <a:spLocks noChangeArrowheads="1"/>
            </p:cNvSpPr>
            <p:nvPr userDrawn="1"/>
          </p:nvSpPr>
          <p:spPr bwMode="gray">
            <a:xfrm>
              <a:off x="2544"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1" name="Rectangle 149"/>
            <p:cNvSpPr>
              <a:spLocks noChangeArrowheads="1"/>
            </p:cNvSpPr>
            <p:nvPr userDrawn="1"/>
          </p:nvSpPr>
          <p:spPr bwMode="gray">
            <a:xfrm>
              <a:off x="2544"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2" name="Rectangle 150"/>
            <p:cNvSpPr>
              <a:spLocks noChangeArrowheads="1"/>
            </p:cNvSpPr>
            <p:nvPr userDrawn="1"/>
          </p:nvSpPr>
          <p:spPr bwMode="gray">
            <a:xfrm>
              <a:off x="2688"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3" name="Rectangle 151"/>
            <p:cNvSpPr>
              <a:spLocks noChangeArrowheads="1"/>
            </p:cNvSpPr>
            <p:nvPr userDrawn="1"/>
          </p:nvSpPr>
          <p:spPr bwMode="gray">
            <a:xfrm>
              <a:off x="2688"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4" name="Rectangle 152"/>
            <p:cNvSpPr>
              <a:spLocks noChangeArrowheads="1"/>
            </p:cNvSpPr>
            <p:nvPr userDrawn="1"/>
          </p:nvSpPr>
          <p:spPr bwMode="gray">
            <a:xfrm>
              <a:off x="2688"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5" name="Rectangle 153"/>
            <p:cNvSpPr>
              <a:spLocks noChangeArrowheads="1"/>
            </p:cNvSpPr>
            <p:nvPr userDrawn="1"/>
          </p:nvSpPr>
          <p:spPr bwMode="gray">
            <a:xfrm>
              <a:off x="2832"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6" name="Rectangle 154"/>
            <p:cNvSpPr>
              <a:spLocks noChangeArrowheads="1"/>
            </p:cNvSpPr>
            <p:nvPr userDrawn="1"/>
          </p:nvSpPr>
          <p:spPr bwMode="gray">
            <a:xfrm>
              <a:off x="2832"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7" name="Rectangle 155"/>
            <p:cNvSpPr>
              <a:spLocks noChangeArrowheads="1"/>
            </p:cNvSpPr>
            <p:nvPr userDrawn="1"/>
          </p:nvSpPr>
          <p:spPr bwMode="gray">
            <a:xfrm>
              <a:off x="283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8" name="Rectangle 156"/>
            <p:cNvSpPr>
              <a:spLocks noChangeArrowheads="1"/>
            </p:cNvSpPr>
            <p:nvPr userDrawn="1"/>
          </p:nvSpPr>
          <p:spPr bwMode="gray">
            <a:xfrm>
              <a:off x="2832"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9" name="Rectangle 157"/>
            <p:cNvSpPr>
              <a:spLocks noChangeArrowheads="1"/>
            </p:cNvSpPr>
            <p:nvPr userDrawn="1"/>
          </p:nvSpPr>
          <p:spPr bwMode="gray">
            <a:xfrm>
              <a:off x="297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0" name="Rectangle 158"/>
            <p:cNvSpPr>
              <a:spLocks noChangeArrowheads="1"/>
            </p:cNvSpPr>
            <p:nvPr userDrawn="1"/>
          </p:nvSpPr>
          <p:spPr bwMode="gray">
            <a:xfrm>
              <a:off x="2976"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1" name="Rectangle 159"/>
            <p:cNvSpPr>
              <a:spLocks noChangeArrowheads="1"/>
            </p:cNvSpPr>
            <p:nvPr userDrawn="1"/>
          </p:nvSpPr>
          <p:spPr bwMode="gray">
            <a:xfrm>
              <a:off x="3120"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2" name="Rectangle 160"/>
            <p:cNvSpPr>
              <a:spLocks noChangeArrowheads="1"/>
            </p:cNvSpPr>
            <p:nvPr userDrawn="1"/>
          </p:nvSpPr>
          <p:spPr bwMode="gray">
            <a:xfrm>
              <a:off x="3120"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3" name="Rectangle 161"/>
            <p:cNvSpPr>
              <a:spLocks noChangeArrowheads="1"/>
            </p:cNvSpPr>
            <p:nvPr userDrawn="1"/>
          </p:nvSpPr>
          <p:spPr bwMode="gray">
            <a:xfrm>
              <a:off x="3120"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4" name="Rectangle 162"/>
            <p:cNvSpPr>
              <a:spLocks noChangeArrowheads="1"/>
            </p:cNvSpPr>
            <p:nvPr userDrawn="1"/>
          </p:nvSpPr>
          <p:spPr bwMode="gray">
            <a:xfrm>
              <a:off x="3264"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5" name="Rectangle 163"/>
            <p:cNvSpPr>
              <a:spLocks noChangeArrowheads="1"/>
            </p:cNvSpPr>
            <p:nvPr userDrawn="1"/>
          </p:nvSpPr>
          <p:spPr bwMode="gray">
            <a:xfrm>
              <a:off x="3264"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 name="Rectangle 164"/>
            <p:cNvSpPr>
              <a:spLocks noChangeArrowheads="1"/>
            </p:cNvSpPr>
            <p:nvPr userDrawn="1"/>
          </p:nvSpPr>
          <p:spPr bwMode="gray">
            <a:xfrm>
              <a:off x="3408"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7" name="Rectangle 165"/>
            <p:cNvSpPr>
              <a:spLocks noChangeArrowheads="1"/>
            </p:cNvSpPr>
            <p:nvPr userDrawn="1"/>
          </p:nvSpPr>
          <p:spPr bwMode="gray">
            <a:xfrm>
              <a:off x="3408"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8" name="Rectangle 166"/>
            <p:cNvSpPr>
              <a:spLocks noChangeArrowheads="1"/>
            </p:cNvSpPr>
            <p:nvPr userDrawn="1"/>
          </p:nvSpPr>
          <p:spPr bwMode="gray">
            <a:xfrm>
              <a:off x="3408"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9" name="Rectangle 167"/>
            <p:cNvSpPr>
              <a:spLocks noChangeArrowheads="1"/>
            </p:cNvSpPr>
            <p:nvPr userDrawn="1"/>
          </p:nvSpPr>
          <p:spPr bwMode="gray">
            <a:xfrm>
              <a:off x="3408"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0" name="Rectangle 168"/>
            <p:cNvSpPr>
              <a:spLocks noChangeArrowheads="1"/>
            </p:cNvSpPr>
            <p:nvPr userDrawn="1"/>
          </p:nvSpPr>
          <p:spPr bwMode="gray">
            <a:xfrm>
              <a:off x="3552"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1" name="Rectangle 169"/>
            <p:cNvSpPr>
              <a:spLocks noChangeArrowheads="1"/>
            </p:cNvSpPr>
            <p:nvPr userDrawn="1"/>
          </p:nvSpPr>
          <p:spPr bwMode="gray">
            <a:xfrm>
              <a:off x="3552"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2" name="Rectangle 170"/>
            <p:cNvSpPr>
              <a:spLocks noChangeArrowheads="1"/>
            </p:cNvSpPr>
            <p:nvPr userDrawn="1"/>
          </p:nvSpPr>
          <p:spPr bwMode="gray">
            <a:xfrm>
              <a:off x="3696"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3" name="Rectangle 171"/>
            <p:cNvSpPr>
              <a:spLocks noChangeArrowheads="1"/>
            </p:cNvSpPr>
            <p:nvPr userDrawn="1"/>
          </p:nvSpPr>
          <p:spPr bwMode="gray">
            <a:xfrm>
              <a:off x="369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4" name="Rectangle 172"/>
            <p:cNvSpPr>
              <a:spLocks noChangeArrowheads="1"/>
            </p:cNvSpPr>
            <p:nvPr userDrawn="1"/>
          </p:nvSpPr>
          <p:spPr bwMode="gray">
            <a:xfrm>
              <a:off x="3696"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5" name="Rectangle 173"/>
            <p:cNvSpPr>
              <a:spLocks noChangeArrowheads="1"/>
            </p:cNvSpPr>
            <p:nvPr userDrawn="1"/>
          </p:nvSpPr>
          <p:spPr bwMode="gray">
            <a:xfrm>
              <a:off x="2256"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 name="Rectangle 174"/>
            <p:cNvSpPr>
              <a:spLocks noChangeArrowheads="1"/>
            </p:cNvSpPr>
            <p:nvPr userDrawn="1"/>
          </p:nvSpPr>
          <p:spPr bwMode="gray">
            <a:xfrm>
              <a:off x="211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47" name="Group 175"/>
          <p:cNvGrpSpPr>
            <a:grpSpLocks/>
          </p:cNvGrpSpPr>
          <p:nvPr/>
        </p:nvGrpSpPr>
        <p:grpSpPr bwMode="auto">
          <a:xfrm>
            <a:off x="5486400" y="1371600"/>
            <a:ext cx="2667000" cy="1066800"/>
            <a:chOff x="2112" y="1632"/>
            <a:chExt cx="1680" cy="672"/>
          </a:xfrm>
        </p:grpSpPr>
        <p:sp>
          <p:nvSpPr>
            <p:cNvPr id="3248" name="Rectangle 176"/>
            <p:cNvSpPr>
              <a:spLocks noChangeArrowheads="1"/>
            </p:cNvSpPr>
            <p:nvPr userDrawn="1"/>
          </p:nvSpPr>
          <p:spPr bwMode="gray">
            <a:xfrm>
              <a:off x="2400"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9" name="Rectangle 177"/>
            <p:cNvSpPr>
              <a:spLocks noChangeArrowheads="1"/>
            </p:cNvSpPr>
            <p:nvPr userDrawn="1"/>
          </p:nvSpPr>
          <p:spPr bwMode="gray">
            <a:xfrm>
              <a:off x="2400"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0" name="Rectangle 178"/>
            <p:cNvSpPr>
              <a:spLocks noChangeArrowheads="1"/>
            </p:cNvSpPr>
            <p:nvPr userDrawn="1"/>
          </p:nvSpPr>
          <p:spPr bwMode="gray">
            <a:xfrm>
              <a:off x="2400"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1" name="Rectangle 179"/>
            <p:cNvSpPr>
              <a:spLocks noChangeArrowheads="1"/>
            </p:cNvSpPr>
            <p:nvPr userDrawn="1"/>
          </p:nvSpPr>
          <p:spPr bwMode="gray">
            <a:xfrm>
              <a:off x="2544"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2" name="Rectangle 180"/>
            <p:cNvSpPr>
              <a:spLocks noChangeArrowheads="1"/>
            </p:cNvSpPr>
            <p:nvPr userDrawn="1"/>
          </p:nvSpPr>
          <p:spPr bwMode="gray">
            <a:xfrm>
              <a:off x="2544"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3" name="Rectangle 181"/>
            <p:cNvSpPr>
              <a:spLocks noChangeArrowheads="1"/>
            </p:cNvSpPr>
            <p:nvPr userDrawn="1"/>
          </p:nvSpPr>
          <p:spPr bwMode="gray">
            <a:xfrm>
              <a:off x="2544"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4" name="Rectangle 182"/>
            <p:cNvSpPr>
              <a:spLocks noChangeArrowheads="1"/>
            </p:cNvSpPr>
            <p:nvPr userDrawn="1"/>
          </p:nvSpPr>
          <p:spPr bwMode="gray">
            <a:xfrm>
              <a:off x="2688"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5" name="Rectangle 183"/>
            <p:cNvSpPr>
              <a:spLocks noChangeArrowheads="1"/>
            </p:cNvSpPr>
            <p:nvPr userDrawn="1"/>
          </p:nvSpPr>
          <p:spPr bwMode="gray">
            <a:xfrm>
              <a:off x="2688"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6" name="Rectangle 184"/>
            <p:cNvSpPr>
              <a:spLocks noChangeArrowheads="1"/>
            </p:cNvSpPr>
            <p:nvPr userDrawn="1"/>
          </p:nvSpPr>
          <p:spPr bwMode="gray">
            <a:xfrm>
              <a:off x="2688"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7" name="Rectangle 185"/>
            <p:cNvSpPr>
              <a:spLocks noChangeArrowheads="1"/>
            </p:cNvSpPr>
            <p:nvPr userDrawn="1"/>
          </p:nvSpPr>
          <p:spPr bwMode="gray">
            <a:xfrm>
              <a:off x="2832"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8" name="Rectangle 186"/>
            <p:cNvSpPr>
              <a:spLocks noChangeArrowheads="1"/>
            </p:cNvSpPr>
            <p:nvPr userDrawn="1"/>
          </p:nvSpPr>
          <p:spPr bwMode="gray">
            <a:xfrm>
              <a:off x="2832"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9" name="Rectangle 187"/>
            <p:cNvSpPr>
              <a:spLocks noChangeArrowheads="1"/>
            </p:cNvSpPr>
            <p:nvPr userDrawn="1"/>
          </p:nvSpPr>
          <p:spPr bwMode="gray">
            <a:xfrm>
              <a:off x="283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0" name="Rectangle 188"/>
            <p:cNvSpPr>
              <a:spLocks noChangeArrowheads="1"/>
            </p:cNvSpPr>
            <p:nvPr userDrawn="1"/>
          </p:nvSpPr>
          <p:spPr bwMode="gray">
            <a:xfrm>
              <a:off x="2832"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1" name="Rectangle 189"/>
            <p:cNvSpPr>
              <a:spLocks noChangeArrowheads="1"/>
            </p:cNvSpPr>
            <p:nvPr userDrawn="1"/>
          </p:nvSpPr>
          <p:spPr bwMode="gray">
            <a:xfrm>
              <a:off x="297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2" name="Rectangle 190"/>
            <p:cNvSpPr>
              <a:spLocks noChangeArrowheads="1"/>
            </p:cNvSpPr>
            <p:nvPr userDrawn="1"/>
          </p:nvSpPr>
          <p:spPr bwMode="gray">
            <a:xfrm>
              <a:off x="2976"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3" name="Rectangle 191"/>
            <p:cNvSpPr>
              <a:spLocks noChangeArrowheads="1"/>
            </p:cNvSpPr>
            <p:nvPr userDrawn="1"/>
          </p:nvSpPr>
          <p:spPr bwMode="gray">
            <a:xfrm>
              <a:off x="3120"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4" name="Rectangle 192"/>
            <p:cNvSpPr>
              <a:spLocks noChangeArrowheads="1"/>
            </p:cNvSpPr>
            <p:nvPr userDrawn="1"/>
          </p:nvSpPr>
          <p:spPr bwMode="gray">
            <a:xfrm>
              <a:off x="3120"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5" name="Rectangle 193"/>
            <p:cNvSpPr>
              <a:spLocks noChangeArrowheads="1"/>
            </p:cNvSpPr>
            <p:nvPr userDrawn="1"/>
          </p:nvSpPr>
          <p:spPr bwMode="gray">
            <a:xfrm>
              <a:off x="3120"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 name="Rectangle 194"/>
            <p:cNvSpPr>
              <a:spLocks noChangeArrowheads="1"/>
            </p:cNvSpPr>
            <p:nvPr userDrawn="1"/>
          </p:nvSpPr>
          <p:spPr bwMode="gray">
            <a:xfrm>
              <a:off x="3264"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7" name="Rectangle 195"/>
            <p:cNvSpPr>
              <a:spLocks noChangeArrowheads="1"/>
            </p:cNvSpPr>
            <p:nvPr userDrawn="1"/>
          </p:nvSpPr>
          <p:spPr bwMode="gray">
            <a:xfrm>
              <a:off x="3264"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8" name="Rectangle 196"/>
            <p:cNvSpPr>
              <a:spLocks noChangeArrowheads="1"/>
            </p:cNvSpPr>
            <p:nvPr userDrawn="1"/>
          </p:nvSpPr>
          <p:spPr bwMode="gray">
            <a:xfrm>
              <a:off x="3408"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9" name="Rectangle 197"/>
            <p:cNvSpPr>
              <a:spLocks noChangeArrowheads="1"/>
            </p:cNvSpPr>
            <p:nvPr userDrawn="1"/>
          </p:nvSpPr>
          <p:spPr bwMode="gray">
            <a:xfrm>
              <a:off x="3408"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0" name="Rectangle 198"/>
            <p:cNvSpPr>
              <a:spLocks noChangeArrowheads="1"/>
            </p:cNvSpPr>
            <p:nvPr userDrawn="1"/>
          </p:nvSpPr>
          <p:spPr bwMode="gray">
            <a:xfrm>
              <a:off x="3408"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1" name="Rectangle 199"/>
            <p:cNvSpPr>
              <a:spLocks noChangeArrowheads="1"/>
            </p:cNvSpPr>
            <p:nvPr userDrawn="1"/>
          </p:nvSpPr>
          <p:spPr bwMode="gray">
            <a:xfrm>
              <a:off x="3408"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2" name="Rectangle 200"/>
            <p:cNvSpPr>
              <a:spLocks noChangeArrowheads="1"/>
            </p:cNvSpPr>
            <p:nvPr userDrawn="1"/>
          </p:nvSpPr>
          <p:spPr bwMode="gray">
            <a:xfrm>
              <a:off x="3552"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3" name="Rectangle 201"/>
            <p:cNvSpPr>
              <a:spLocks noChangeArrowheads="1"/>
            </p:cNvSpPr>
            <p:nvPr userDrawn="1"/>
          </p:nvSpPr>
          <p:spPr bwMode="gray">
            <a:xfrm>
              <a:off x="3552"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4" name="Rectangle 202"/>
            <p:cNvSpPr>
              <a:spLocks noChangeArrowheads="1"/>
            </p:cNvSpPr>
            <p:nvPr userDrawn="1"/>
          </p:nvSpPr>
          <p:spPr bwMode="gray">
            <a:xfrm>
              <a:off x="3696"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5" name="Rectangle 203"/>
            <p:cNvSpPr>
              <a:spLocks noChangeArrowheads="1"/>
            </p:cNvSpPr>
            <p:nvPr userDrawn="1"/>
          </p:nvSpPr>
          <p:spPr bwMode="gray">
            <a:xfrm>
              <a:off x="369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6" name="Rectangle 204"/>
            <p:cNvSpPr>
              <a:spLocks noChangeArrowheads="1"/>
            </p:cNvSpPr>
            <p:nvPr userDrawn="1"/>
          </p:nvSpPr>
          <p:spPr bwMode="gray">
            <a:xfrm>
              <a:off x="3696"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 name="Rectangle 205"/>
            <p:cNvSpPr>
              <a:spLocks noChangeArrowheads="1"/>
            </p:cNvSpPr>
            <p:nvPr userDrawn="1"/>
          </p:nvSpPr>
          <p:spPr bwMode="gray">
            <a:xfrm>
              <a:off x="2256"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 name="Rectangle 206"/>
            <p:cNvSpPr>
              <a:spLocks noChangeArrowheads="1"/>
            </p:cNvSpPr>
            <p:nvPr userDrawn="1"/>
          </p:nvSpPr>
          <p:spPr bwMode="gray">
            <a:xfrm>
              <a:off x="211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79" name="AutoShape 207"/>
          <p:cNvSpPr>
            <a:spLocks noChangeArrowheads="1"/>
          </p:cNvSpPr>
          <p:nvPr/>
        </p:nvSpPr>
        <p:spPr bwMode="gray">
          <a:xfrm>
            <a:off x="533400" y="3200400"/>
            <a:ext cx="7696200" cy="838200"/>
          </a:xfrm>
          <a:prstGeom prst="roundRect">
            <a:avLst>
              <a:gd name="adj" fmla="val 5000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 name="Rectangle 208"/>
          <p:cNvSpPr>
            <a:spLocks noChangeArrowheads="1"/>
          </p:cNvSpPr>
          <p:nvPr/>
        </p:nvSpPr>
        <p:spPr bwMode="gray">
          <a:xfrm>
            <a:off x="2057400" y="4800600"/>
            <a:ext cx="533400" cy="5334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1" name="Rectangle 209"/>
          <p:cNvSpPr>
            <a:spLocks noChangeArrowheads="1"/>
          </p:cNvSpPr>
          <p:nvPr/>
        </p:nvSpPr>
        <p:spPr bwMode="gray">
          <a:xfrm>
            <a:off x="1752600" y="5334000"/>
            <a:ext cx="228600" cy="2286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2" name="Rectangle 210"/>
          <p:cNvSpPr>
            <a:spLocks noChangeArrowheads="1"/>
          </p:cNvSpPr>
          <p:nvPr/>
        </p:nvSpPr>
        <p:spPr bwMode="gray">
          <a:xfrm>
            <a:off x="1524000" y="5486400"/>
            <a:ext cx="304800" cy="3048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Grp="1" noChangeArrowheads="1"/>
          </p:cNvSpPr>
          <p:nvPr>
            <p:ph type="dt" sz="half" idx="2"/>
          </p:nvPr>
        </p:nvSpPr>
        <p:spPr>
          <a:xfrm>
            <a:off x="1066800" y="6461125"/>
            <a:ext cx="1981200" cy="244475"/>
          </a:xfrm>
        </p:spPr>
        <p:txBody>
          <a:bodyPr/>
          <a:lstStyle>
            <a:lvl1pPr>
              <a:defRPr sz="1200">
                <a:solidFill>
                  <a:schemeClr val="bg1"/>
                </a:solidFill>
              </a:defRPr>
            </a:lvl1pPr>
          </a:lstStyle>
          <a:p>
            <a:endParaRPr lang="en-US"/>
          </a:p>
        </p:txBody>
      </p:sp>
      <p:sp>
        <p:nvSpPr>
          <p:cNvPr id="3077" name="Rectangle 5"/>
          <p:cNvSpPr>
            <a:spLocks noGrp="1" noChangeArrowheads="1"/>
          </p:cNvSpPr>
          <p:nvPr>
            <p:ph type="ftr" sz="quarter" idx="3"/>
          </p:nvPr>
        </p:nvSpPr>
        <p:spPr>
          <a:xfrm>
            <a:off x="6934200" y="6477000"/>
            <a:ext cx="1839913" cy="244475"/>
          </a:xfrm>
        </p:spPr>
        <p:txBody>
          <a:bodyPr/>
          <a:lstStyle>
            <a:lvl1pPr>
              <a:defRPr b="0" i="1"/>
            </a:lvl1pPr>
          </a:lstStyle>
          <a:p>
            <a:r>
              <a:rPr lang="en-US" dirty="0"/>
              <a:t>www.themegallery.com</a:t>
            </a:r>
          </a:p>
        </p:txBody>
      </p:sp>
      <p:sp>
        <p:nvSpPr>
          <p:cNvPr id="3078" name="Rectangle 6"/>
          <p:cNvSpPr>
            <a:spLocks noGrp="1" noChangeArrowheads="1"/>
          </p:cNvSpPr>
          <p:nvPr>
            <p:ph type="sldNum" sz="quarter" idx="4"/>
          </p:nvPr>
        </p:nvSpPr>
        <p:spPr>
          <a:xfrm>
            <a:off x="609600" y="6461125"/>
            <a:ext cx="381000" cy="244475"/>
          </a:xfrm>
        </p:spPr>
        <p:txBody>
          <a:bodyPr/>
          <a:lstStyle>
            <a:lvl1pPr>
              <a:defRPr sz="1200">
                <a:solidFill>
                  <a:schemeClr val="bg1"/>
                </a:solidFill>
              </a:defRPr>
            </a:lvl1pPr>
          </a:lstStyle>
          <a:p>
            <a:fld id="{D62892F7-6806-46A8-81EA-388DCCD51339}" type="slidenum">
              <a:rPr lang="en-US"/>
              <a:pPr/>
              <a:t>‹#›</a:t>
            </a:fld>
            <a:endParaRPr lang="en-US"/>
          </a:p>
        </p:txBody>
      </p:sp>
      <p:sp>
        <p:nvSpPr>
          <p:cNvPr id="3086" name="Text Box 14"/>
          <p:cNvSpPr txBox="1">
            <a:spLocks noChangeArrowheads="1"/>
          </p:cNvSpPr>
          <p:nvPr/>
        </p:nvSpPr>
        <p:spPr bwMode="gray">
          <a:xfrm>
            <a:off x="304800" y="2286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i="1">
                <a:solidFill>
                  <a:schemeClr val="bg1"/>
                </a:solidFill>
              </a:rPr>
              <a:t>LOGO</a:t>
            </a:r>
          </a:p>
        </p:txBody>
      </p:sp>
      <p:sp>
        <p:nvSpPr>
          <p:cNvPr id="3074" name="Rectangle 2"/>
          <p:cNvSpPr>
            <a:spLocks noGrp="1" noChangeArrowheads="1"/>
          </p:cNvSpPr>
          <p:nvPr>
            <p:ph type="ctrTitle"/>
          </p:nvPr>
        </p:nvSpPr>
        <p:spPr>
          <a:xfrm>
            <a:off x="1066800" y="3276600"/>
            <a:ext cx="6629400" cy="6858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3600">
                <a:solidFill>
                  <a:schemeClr val="tx2"/>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2819400" y="4038600"/>
            <a:ext cx="5638800" cy="381000"/>
          </a:xfrm>
        </p:spPr>
        <p:txBody>
          <a:bodyPr/>
          <a:lstStyle>
            <a:lvl1pPr marL="0" indent="0" algn="ctr">
              <a:buFont typeface="Wingdings" pitchFamily="2" charset="2"/>
              <a:buNone/>
              <a:defRPr sz="2400">
                <a:solidFill>
                  <a:schemeClr val="bg1"/>
                </a:solidFill>
              </a:defRPr>
            </a:lvl1pPr>
          </a:lstStyle>
          <a:p>
            <a:pPr lvl="0"/>
            <a:r>
              <a:rPr lang="en-US" noProof="0" smtClean="0"/>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108FC54F-C89F-4473-A812-DF2DDE29D727}"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79127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304800"/>
            <a:ext cx="2047875"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5991225"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523D2EF7-BDA7-4310-B703-41EB1D51D30E}"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31505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r" rtl="1">
              <a:defRPr baseline="0"/>
            </a:lvl1pPr>
          </a:lstStyle>
          <a:p>
            <a:r>
              <a:rPr lang="fa-IR" dirty="0" smtClean="0">
                <a:cs typeface="2  Titr" pitchFamily="2" charset="-78"/>
              </a:rPr>
              <a:t>تكنيك‌هاي تعاملي كردن سخنراني </a:t>
            </a:r>
            <a:endParaRPr lang="en-US" dirty="0"/>
          </a:p>
        </p:txBody>
      </p:sp>
      <p:sp>
        <p:nvSpPr>
          <p:cNvPr id="3" name="Content Placeholder 2"/>
          <p:cNvSpPr>
            <a:spLocks noGrp="1"/>
          </p:cNvSpPr>
          <p:nvPr>
            <p:ph idx="1"/>
          </p:nvPr>
        </p:nvSpPr>
        <p:spPr/>
        <p:txBody>
          <a:bodyPr/>
          <a:lstStyle>
            <a:lvl1pPr>
              <a:defRPr>
                <a:cs typeface="B Nazanin" panose="00000400000000000000" pitchFamily="2" charset="-78"/>
              </a:defRPr>
            </a:lvl1pPr>
            <a:lvl2pPr>
              <a:defRPr>
                <a:cs typeface="B Nazanin" panose="00000400000000000000" pitchFamily="2" charset="-78"/>
              </a:defRPr>
            </a:lvl2pPr>
            <a:lvl3pPr>
              <a:defRPr>
                <a:cs typeface="B Nazanin" panose="00000400000000000000" pitchFamily="2" charset="-78"/>
              </a:defRPr>
            </a:lvl3pPr>
            <a:lvl4pPr>
              <a:defRPr>
                <a:cs typeface="B Nazanin" panose="00000400000000000000" pitchFamily="2" charset="-78"/>
              </a:defRPr>
            </a:lvl4pPr>
            <a:lvl5pPr>
              <a:defRPr>
                <a:cs typeface="B Nazanin" panose="000004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a:xfrm>
            <a:off x="6629400" y="6476999"/>
            <a:ext cx="2133600" cy="273051"/>
          </a:xfrm>
        </p:spPr>
        <p:txBody>
          <a:bodyPr/>
          <a:lstStyle>
            <a:lvl1pPr>
              <a:defRPr sz="1600"/>
            </a:lvl1p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
        <p:nvSpPr>
          <p:cNvPr id="6" name="Date Placeholder 5"/>
          <p:cNvSpPr>
            <a:spLocks noGrp="1"/>
          </p:cNvSpPr>
          <p:nvPr>
            <p:ph type="dt" sz="half" idx="12"/>
          </p:nvPr>
        </p:nvSpPr>
        <p:spPr/>
        <p:txBody>
          <a:bodyPr/>
          <a:lstStyle>
            <a:lvl1pPr algn="ctr">
              <a:defRPr sz="1100">
                <a:cs typeface="2  Titr" pitchFamily="2" charset="-78"/>
              </a:defRPr>
            </a:lvl1pPr>
          </a:lstStyle>
          <a:p>
            <a:r>
              <a:rPr lang="fa-IR" dirty="0" smtClean="0"/>
              <a:t>آبان ماه 1393</a:t>
            </a:r>
            <a:endParaRPr lang="en-US" dirty="0"/>
          </a:p>
        </p:txBody>
      </p:sp>
      <p:pic>
        <p:nvPicPr>
          <p:cNvPr id="7" name="Picture 6" descr="http://www.tums.ac.ir/images/tums_logo.jpg"/>
          <p:cNvPicPr/>
          <p:nvPr userDrawn="1"/>
        </p:nvPicPr>
        <p:blipFill>
          <a:blip r:embed="rId2" cstate="print"/>
          <a:srcRect/>
          <a:stretch>
            <a:fillRect/>
          </a:stretch>
        </p:blipFill>
        <p:spPr bwMode="auto">
          <a:xfrm>
            <a:off x="0" y="0"/>
            <a:ext cx="1183359" cy="1043832"/>
          </a:xfrm>
          <a:prstGeom prst="rect">
            <a:avLst/>
          </a:prstGeom>
          <a:noFill/>
        </p:spPr>
      </p:pic>
    </p:spTree>
    <p:extLst>
      <p:ext uri="{BB962C8B-B14F-4D97-AF65-F5344CB8AC3E}">
        <p14:creationId xmlns:p14="http://schemas.microsoft.com/office/powerpoint/2010/main" val="2935200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www.themegallery.com</a:t>
            </a:r>
          </a:p>
        </p:txBody>
      </p:sp>
      <p:sp>
        <p:nvSpPr>
          <p:cNvPr id="5" name="Slide Number Placeholder 4"/>
          <p:cNvSpPr>
            <a:spLocks noGrp="1"/>
          </p:cNvSpPr>
          <p:nvPr>
            <p:ph type="sldNum" sz="quarter" idx="11"/>
          </p:nvPr>
        </p:nvSpPr>
        <p:spPr/>
        <p:txBody>
          <a:bodyPr/>
          <a:lstStyle>
            <a:lvl1pPr>
              <a:defRPr/>
            </a:lvl1pPr>
          </a:lstStyle>
          <a:p>
            <a:fld id="{D9CE4A40-CC08-4AED-B922-05F16823E462}"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31627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1955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5350" y="1295400"/>
            <a:ext cx="401955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F03E39FE-9025-46D0-872A-A76B6DC454C6}"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174018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www.themegallery.com</a:t>
            </a:r>
          </a:p>
        </p:txBody>
      </p:sp>
      <p:sp>
        <p:nvSpPr>
          <p:cNvPr id="8" name="Slide Number Placeholder 7"/>
          <p:cNvSpPr>
            <a:spLocks noGrp="1"/>
          </p:cNvSpPr>
          <p:nvPr>
            <p:ph type="sldNum" sz="quarter" idx="11"/>
          </p:nvPr>
        </p:nvSpPr>
        <p:spPr/>
        <p:txBody>
          <a:bodyPr/>
          <a:lstStyle>
            <a:lvl1pPr>
              <a:defRPr/>
            </a:lvl1pPr>
          </a:lstStyle>
          <a:p>
            <a:fld id="{25AC67B1-DA03-4BD7-9E1C-5107703C642F}"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223162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www.themegallery.com</a:t>
            </a:r>
          </a:p>
        </p:txBody>
      </p:sp>
      <p:sp>
        <p:nvSpPr>
          <p:cNvPr id="4" name="Slide Number Placeholder 3"/>
          <p:cNvSpPr>
            <a:spLocks noGrp="1"/>
          </p:cNvSpPr>
          <p:nvPr>
            <p:ph type="sldNum" sz="quarter" idx="11"/>
          </p:nvPr>
        </p:nvSpPr>
        <p:spPr/>
        <p:txBody>
          <a:bodyPr/>
          <a:lstStyle>
            <a:lvl1pPr>
              <a:defRPr/>
            </a:lvl1pPr>
          </a:lstStyle>
          <a:p>
            <a:fld id="{6A82458C-00A4-41F0-92DA-6C92AA212706}"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631247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www.themegallery.com</a:t>
            </a:r>
          </a:p>
        </p:txBody>
      </p:sp>
      <p:sp>
        <p:nvSpPr>
          <p:cNvPr id="3" name="Slide Number Placeholder 2"/>
          <p:cNvSpPr>
            <a:spLocks noGrp="1"/>
          </p:cNvSpPr>
          <p:nvPr>
            <p:ph type="sldNum" sz="quarter" idx="11"/>
          </p:nvPr>
        </p:nvSpPr>
        <p:spPr/>
        <p:txBody>
          <a:bodyPr/>
          <a:lstStyle>
            <a:lvl1pPr>
              <a:defRPr/>
            </a:lvl1pPr>
          </a:lstStyle>
          <a:p>
            <a:fld id="{57A9DA6A-F03E-4E8A-A255-7907F7B0E19B}"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24148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BBF840F8-9B34-48EB-A92F-569DF8DBE4BF}"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388982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www.themegallery.com</a:t>
            </a:r>
          </a:p>
        </p:txBody>
      </p:sp>
      <p:sp>
        <p:nvSpPr>
          <p:cNvPr id="6" name="Slide Number Placeholder 5"/>
          <p:cNvSpPr>
            <a:spLocks noGrp="1"/>
          </p:cNvSpPr>
          <p:nvPr>
            <p:ph type="sldNum" sz="quarter" idx="11"/>
          </p:nvPr>
        </p:nvSpPr>
        <p:spPr/>
        <p:txBody>
          <a:bodyPr/>
          <a:lstStyle>
            <a:lvl1pPr>
              <a:defRPr/>
            </a:lvl1pPr>
          </a:lstStyle>
          <a:p>
            <a:fld id="{C46A5707-C994-4C99-8177-595F7DDBB64E}"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155547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142" name="Rectangle 118"/>
          <p:cNvSpPr>
            <a:spLocks noChangeArrowheads="1"/>
          </p:cNvSpPr>
          <p:nvPr/>
        </p:nvSpPr>
        <p:spPr bwMode="gray">
          <a:xfrm>
            <a:off x="8010525" y="0"/>
            <a:ext cx="1133475" cy="10445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3" name="Rectangle 119"/>
          <p:cNvSpPr>
            <a:spLocks noChangeArrowheads="1"/>
          </p:cNvSpPr>
          <p:nvPr/>
        </p:nvSpPr>
        <p:spPr bwMode="gray">
          <a:xfrm>
            <a:off x="0" y="0"/>
            <a:ext cx="8008938" cy="10445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44" name="Group 120"/>
          <p:cNvGrpSpPr>
            <a:grpSpLocks/>
          </p:cNvGrpSpPr>
          <p:nvPr/>
        </p:nvGrpSpPr>
        <p:grpSpPr bwMode="auto">
          <a:xfrm>
            <a:off x="6877050" y="152400"/>
            <a:ext cx="1905000" cy="762000"/>
            <a:chOff x="2112" y="1632"/>
            <a:chExt cx="1680" cy="672"/>
          </a:xfrm>
        </p:grpSpPr>
        <p:sp>
          <p:nvSpPr>
            <p:cNvPr id="1145" name="Rectangle 121"/>
            <p:cNvSpPr>
              <a:spLocks noChangeArrowheads="1"/>
            </p:cNvSpPr>
            <p:nvPr userDrawn="1"/>
          </p:nvSpPr>
          <p:spPr bwMode="gray">
            <a:xfrm>
              <a:off x="2400"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6" name="Rectangle 122"/>
            <p:cNvSpPr>
              <a:spLocks noChangeArrowheads="1"/>
            </p:cNvSpPr>
            <p:nvPr userDrawn="1"/>
          </p:nvSpPr>
          <p:spPr bwMode="gray">
            <a:xfrm>
              <a:off x="2400"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7" name="Rectangle 123"/>
            <p:cNvSpPr>
              <a:spLocks noChangeArrowheads="1"/>
            </p:cNvSpPr>
            <p:nvPr userDrawn="1"/>
          </p:nvSpPr>
          <p:spPr bwMode="gray">
            <a:xfrm>
              <a:off x="2400"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8" name="Rectangle 124"/>
            <p:cNvSpPr>
              <a:spLocks noChangeArrowheads="1"/>
            </p:cNvSpPr>
            <p:nvPr userDrawn="1"/>
          </p:nvSpPr>
          <p:spPr bwMode="gray">
            <a:xfrm>
              <a:off x="2544"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9" name="Rectangle 125"/>
            <p:cNvSpPr>
              <a:spLocks noChangeArrowheads="1"/>
            </p:cNvSpPr>
            <p:nvPr userDrawn="1"/>
          </p:nvSpPr>
          <p:spPr bwMode="gray">
            <a:xfrm>
              <a:off x="2544"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0" name="Rectangle 126"/>
            <p:cNvSpPr>
              <a:spLocks noChangeArrowheads="1"/>
            </p:cNvSpPr>
            <p:nvPr userDrawn="1"/>
          </p:nvSpPr>
          <p:spPr bwMode="gray">
            <a:xfrm>
              <a:off x="2544"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1" name="Rectangle 127"/>
            <p:cNvSpPr>
              <a:spLocks noChangeArrowheads="1"/>
            </p:cNvSpPr>
            <p:nvPr userDrawn="1"/>
          </p:nvSpPr>
          <p:spPr bwMode="gray">
            <a:xfrm>
              <a:off x="2688"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2" name="Rectangle 128"/>
            <p:cNvSpPr>
              <a:spLocks noChangeArrowheads="1"/>
            </p:cNvSpPr>
            <p:nvPr userDrawn="1"/>
          </p:nvSpPr>
          <p:spPr bwMode="gray">
            <a:xfrm>
              <a:off x="2688"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3" name="Rectangle 129"/>
            <p:cNvSpPr>
              <a:spLocks noChangeArrowheads="1"/>
            </p:cNvSpPr>
            <p:nvPr userDrawn="1"/>
          </p:nvSpPr>
          <p:spPr bwMode="gray">
            <a:xfrm>
              <a:off x="2688"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4" name="Rectangle 130"/>
            <p:cNvSpPr>
              <a:spLocks noChangeArrowheads="1"/>
            </p:cNvSpPr>
            <p:nvPr userDrawn="1"/>
          </p:nvSpPr>
          <p:spPr bwMode="gray">
            <a:xfrm>
              <a:off x="2832" y="1776"/>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5" name="Rectangle 131"/>
            <p:cNvSpPr>
              <a:spLocks noChangeArrowheads="1"/>
            </p:cNvSpPr>
            <p:nvPr userDrawn="1"/>
          </p:nvSpPr>
          <p:spPr bwMode="gray">
            <a:xfrm>
              <a:off x="2832" y="1920"/>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6" name="Rectangle 132"/>
            <p:cNvSpPr>
              <a:spLocks noChangeArrowheads="1"/>
            </p:cNvSpPr>
            <p:nvPr userDrawn="1"/>
          </p:nvSpPr>
          <p:spPr bwMode="gray">
            <a:xfrm>
              <a:off x="283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7" name="Rectangle 133"/>
            <p:cNvSpPr>
              <a:spLocks noChangeArrowheads="1"/>
            </p:cNvSpPr>
            <p:nvPr userDrawn="1"/>
          </p:nvSpPr>
          <p:spPr bwMode="gray">
            <a:xfrm>
              <a:off x="2832"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8" name="Rectangle 134"/>
            <p:cNvSpPr>
              <a:spLocks noChangeArrowheads="1"/>
            </p:cNvSpPr>
            <p:nvPr userDrawn="1"/>
          </p:nvSpPr>
          <p:spPr bwMode="gray">
            <a:xfrm>
              <a:off x="297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9" name="Rectangle 135"/>
            <p:cNvSpPr>
              <a:spLocks noChangeArrowheads="1"/>
            </p:cNvSpPr>
            <p:nvPr userDrawn="1"/>
          </p:nvSpPr>
          <p:spPr bwMode="gray">
            <a:xfrm>
              <a:off x="2976" y="2208"/>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0" name="Rectangle 136"/>
            <p:cNvSpPr>
              <a:spLocks noChangeArrowheads="1"/>
            </p:cNvSpPr>
            <p:nvPr userDrawn="1"/>
          </p:nvSpPr>
          <p:spPr bwMode="gray">
            <a:xfrm>
              <a:off x="3120"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1" name="Rectangle 137"/>
            <p:cNvSpPr>
              <a:spLocks noChangeArrowheads="1"/>
            </p:cNvSpPr>
            <p:nvPr userDrawn="1"/>
          </p:nvSpPr>
          <p:spPr bwMode="gray">
            <a:xfrm>
              <a:off x="3120"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2" name="Rectangle 138"/>
            <p:cNvSpPr>
              <a:spLocks noChangeArrowheads="1"/>
            </p:cNvSpPr>
            <p:nvPr userDrawn="1"/>
          </p:nvSpPr>
          <p:spPr bwMode="gray">
            <a:xfrm>
              <a:off x="3120"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3" name="Rectangle 139"/>
            <p:cNvSpPr>
              <a:spLocks noChangeArrowheads="1"/>
            </p:cNvSpPr>
            <p:nvPr userDrawn="1"/>
          </p:nvSpPr>
          <p:spPr bwMode="gray">
            <a:xfrm>
              <a:off x="3264"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4" name="Rectangle 140"/>
            <p:cNvSpPr>
              <a:spLocks noChangeArrowheads="1"/>
            </p:cNvSpPr>
            <p:nvPr userDrawn="1"/>
          </p:nvSpPr>
          <p:spPr bwMode="gray">
            <a:xfrm>
              <a:off x="3264"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5" name="Rectangle 141"/>
            <p:cNvSpPr>
              <a:spLocks noChangeArrowheads="1"/>
            </p:cNvSpPr>
            <p:nvPr userDrawn="1"/>
          </p:nvSpPr>
          <p:spPr bwMode="gray">
            <a:xfrm>
              <a:off x="3408"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6" name="Rectangle 142"/>
            <p:cNvSpPr>
              <a:spLocks noChangeArrowheads="1"/>
            </p:cNvSpPr>
            <p:nvPr userDrawn="1"/>
          </p:nvSpPr>
          <p:spPr bwMode="gray">
            <a:xfrm>
              <a:off x="3408"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 name="Rectangle 143"/>
            <p:cNvSpPr>
              <a:spLocks noChangeArrowheads="1"/>
            </p:cNvSpPr>
            <p:nvPr userDrawn="1"/>
          </p:nvSpPr>
          <p:spPr bwMode="gray">
            <a:xfrm>
              <a:off x="3408"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8" name="Rectangle 144"/>
            <p:cNvSpPr>
              <a:spLocks noChangeArrowheads="1"/>
            </p:cNvSpPr>
            <p:nvPr userDrawn="1"/>
          </p:nvSpPr>
          <p:spPr bwMode="gray">
            <a:xfrm>
              <a:off x="3408"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9" name="Rectangle 145"/>
            <p:cNvSpPr>
              <a:spLocks noChangeArrowheads="1"/>
            </p:cNvSpPr>
            <p:nvPr userDrawn="1"/>
          </p:nvSpPr>
          <p:spPr bwMode="gray">
            <a:xfrm>
              <a:off x="3552" y="1632"/>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0" name="Rectangle 146"/>
            <p:cNvSpPr>
              <a:spLocks noChangeArrowheads="1"/>
            </p:cNvSpPr>
            <p:nvPr userDrawn="1"/>
          </p:nvSpPr>
          <p:spPr bwMode="gray">
            <a:xfrm>
              <a:off x="3552"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1" name="Rectangle 147"/>
            <p:cNvSpPr>
              <a:spLocks noChangeArrowheads="1"/>
            </p:cNvSpPr>
            <p:nvPr userDrawn="1"/>
          </p:nvSpPr>
          <p:spPr bwMode="gray">
            <a:xfrm>
              <a:off x="3696" y="1776"/>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2" name="Rectangle 148"/>
            <p:cNvSpPr>
              <a:spLocks noChangeArrowheads="1"/>
            </p:cNvSpPr>
            <p:nvPr userDrawn="1"/>
          </p:nvSpPr>
          <p:spPr bwMode="gray">
            <a:xfrm>
              <a:off x="3696" y="1920"/>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3" name="Rectangle 149"/>
            <p:cNvSpPr>
              <a:spLocks noChangeArrowheads="1"/>
            </p:cNvSpPr>
            <p:nvPr userDrawn="1"/>
          </p:nvSpPr>
          <p:spPr bwMode="gray">
            <a:xfrm>
              <a:off x="3696" y="2064"/>
              <a:ext cx="96" cy="96"/>
            </a:xfrm>
            <a:prstGeom prst="rect">
              <a:avLst/>
            </a:prstGeom>
            <a:solidFill>
              <a:srgbClr val="FFFFFF">
                <a:alpha val="28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4" name="Rectangle 150"/>
            <p:cNvSpPr>
              <a:spLocks noChangeArrowheads="1"/>
            </p:cNvSpPr>
            <p:nvPr userDrawn="1"/>
          </p:nvSpPr>
          <p:spPr bwMode="gray">
            <a:xfrm>
              <a:off x="2256"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5" name="Rectangle 151"/>
            <p:cNvSpPr>
              <a:spLocks noChangeArrowheads="1"/>
            </p:cNvSpPr>
            <p:nvPr userDrawn="1"/>
          </p:nvSpPr>
          <p:spPr bwMode="gray">
            <a:xfrm>
              <a:off x="2112" y="2064"/>
              <a:ext cx="96" cy="96"/>
            </a:xfrm>
            <a:prstGeom prst="rect">
              <a:avLst/>
            </a:prstGeom>
            <a:solidFill>
              <a:srgbClr val="FFFFFF">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76" name="Rectangle 152"/>
          <p:cNvSpPr>
            <a:spLocks noChangeArrowheads="1"/>
          </p:cNvSpPr>
          <p:nvPr/>
        </p:nvSpPr>
        <p:spPr bwMode="gray">
          <a:xfrm>
            <a:off x="6553200" y="76200"/>
            <a:ext cx="228600" cy="3810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7" name="Rectangle 153"/>
          <p:cNvSpPr>
            <a:spLocks noChangeArrowheads="1"/>
          </p:cNvSpPr>
          <p:nvPr/>
        </p:nvSpPr>
        <p:spPr bwMode="gray">
          <a:xfrm>
            <a:off x="6705600" y="228600"/>
            <a:ext cx="228600" cy="1524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8" name="Rectangle 154"/>
          <p:cNvSpPr>
            <a:spLocks noChangeArrowheads="1"/>
          </p:cNvSpPr>
          <p:nvPr/>
        </p:nvSpPr>
        <p:spPr bwMode="gray">
          <a:xfrm>
            <a:off x="6858000" y="304800"/>
            <a:ext cx="304800" cy="304800"/>
          </a:xfrm>
          <a:prstGeom prst="rect">
            <a:avLst/>
          </a:prstGeom>
          <a:noFill/>
          <a:ln w="9525">
            <a:solidFill>
              <a:srgbClr val="FFFFFF">
                <a:alpha val="50000"/>
              </a:srgbClr>
            </a:solidFill>
            <a:miter lim="800000"/>
            <a:headEnd/>
            <a:tailEnd/>
          </a:ln>
          <a:effectLst/>
          <a:extLst>
            <a:ext uri="{909E8E84-426E-40DD-AFC4-6F175D3DCCD1}">
              <a14:hiddenFill xmlns:a14="http://schemas.microsoft.com/office/drawing/2010/main">
                <a:solidFill>
                  <a:srgbClr val="4EA7EA">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body" idx="1"/>
          </p:nvPr>
        </p:nvSpPr>
        <p:spPr bwMode="gray">
          <a:xfrm>
            <a:off x="533400" y="1295400"/>
            <a:ext cx="81915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gray">
          <a:xfrm>
            <a:off x="6629400" y="6505575"/>
            <a:ext cx="213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lvl1pPr>
          </a:lstStyle>
          <a:p>
            <a:r>
              <a:rPr lang="en-US"/>
              <a:t>www.themegallery.com</a:t>
            </a:r>
          </a:p>
        </p:txBody>
      </p:sp>
      <p:sp>
        <p:nvSpPr>
          <p:cNvPr id="1030" name="Rectangle 6"/>
          <p:cNvSpPr>
            <a:spLocks noGrp="1" noChangeArrowheads="1"/>
          </p:cNvSpPr>
          <p:nvPr>
            <p:ph type="sldNum" sz="quarter" idx="4"/>
          </p:nvPr>
        </p:nvSpPr>
        <p:spPr bwMode="gray">
          <a:xfrm>
            <a:off x="4191000" y="6505575"/>
            <a:ext cx="83820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fld id="{6E6BE120-5C65-47D0-A90B-A9ADCF97B670}" type="slidenum">
              <a:rPr lang="en-US"/>
              <a:pPr/>
              <a:t>‹#›</a:t>
            </a:fld>
            <a:endParaRPr lang="en-US"/>
          </a:p>
        </p:txBody>
      </p:sp>
      <p:sp>
        <p:nvSpPr>
          <p:cNvPr id="1026" name="Rectangle 2"/>
          <p:cNvSpPr>
            <a:spLocks noGrp="1" noChangeArrowheads="1"/>
          </p:cNvSpPr>
          <p:nvPr>
            <p:ph type="title"/>
          </p:nvPr>
        </p:nvSpPr>
        <p:spPr bwMode="gray">
          <a:xfrm>
            <a:off x="685800" y="304800"/>
            <a:ext cx="7086600" cy="4873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gray">
          <a:xfrm>
            <a:off x="381000" y="6505575"/>
            <a:ext cx="190500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3200" b="1">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Arial" charset="0"/>
        </a:defRPr>
      </a:lvl2pPr>
      <a:lvl3pPr algn="l" rtl="0" eaLnBrk="1" fontAlgn="base" hangingPunct="1">
        <a:spcBef>
          <a:spcPct val="0"/>
        </a:spcBef>
        <a:spcAft>
          <a:spcPct val="0"/>
        </a:spcAft>
        <a:defRPr sz="3200" b="1">
          <a:solidFill>
            <a:schemeClr val="bg1"/>
          </a:solidFill>
          <a:latin typeface="Arial" charset="0"/>
        </a:defRPr>
      </a:lvl3pPr>
      <a:lvl4pPr algn="l" rtl="0" eaLnBrk="1" fontAlgn="base" hangingPunct="1">
        <a:spcBef>
          <a:spcPct val="0"/>
        </a:spcBef>
        <a:spcAft>
          <a:spcPct val="0"/>
        </a:spcAft>
        <a:defRPr sz="3200" b="1">
          <a:solidFill>
            <a:schemeClr val="bg1"/>
          </a:solidFill>
          <a:latin typeface="Arial" charset="0"/>
        </a:defRPr>
      </a:lvl4pPr>
      <a:lvl5pPr algn="l" rtl="0" eaLnBrk="1" fontAlgn="base" hangingPunct="1">
        <a:spcBef>
          <a:spcPct val="0"/>
        </a:spcBef>
        <a:spcAft>
          <a:spcPct val="0"/>
        </a:spcAft>
        <a:defRPr sz="3200" b="1">
          <a:solidFill>
            <a:schemeClr val="bg1"/>
          </a:solidFill>
          <a:latin typeface="Arial" charset="0"/>
        </a:defRPr>
      </a:lvl5pPr>
      <a:lvl6pPr marL="457200" algn="l" rtl="0" eaLnBrk="1" fontAlgn="base" hangingPunct="1">
        <a:spcBef>
          <a:spcPct val="0"/>
        </a:spcBef>
        <a:spcAft>
          <a:spcPct val="0"/>
        </a:spcAft>
        <a:defRPr sz="3200" b="1">
          <a:solidFill>
            <a:schemeClr val="bg1"/>
          </a:solidFill>
          <a:latin typeface="Arial" charset="0"/>
        </a:defRPr>
      </a:lvl6pPr>
      <a:lvl7pPr marL="914400" algn="l" rtl="0" eaLnBrk="1" fontAlgn="base" hangingPunct="1">
        <a:spcBef>
          <a:spcPct val="0"/>
        </a:spcBef>
        <a:spcAft>
          <a:spcPct val="0"/>
        </a:spcAft>
        <a:defRPr sz="3200" b="1">
          <a:solidFill>
            <a:schemeClr val="bg1"/>
          </a:solidFill>
          <a:latin typeface="Arial" charset="0"/>
        </a:defRPr>
      </a:lvl7pPr>
      <a:lvl8pPr marL="1371600" algn="l" rtl="0" eaLnBrk="1" fontAlgn="base" hangingPunct="1">
        <a:spcBef>
          <a:spcPct val="0"/>
        </a:spcBef>
        <a:spcAft>
          <a:spcPct val="0"/>
        </a:spcAft>
        <a:defRPr sz="3200" b="1">
          <a:solidFill>
            <a:schemeClr val="bg1"/>
          </a:solidFill>
          <a:latin typeface="Arial" charset="0"/>
        </a:defRPr>
      </a:lvl8pPr>
      <a:lvl9pPr marL="1828800" algn="l" rtl="0" eaLnBrk="1" fontAlgn="base" hangingPunct="1">
        <a:spcBef>
          <a:spcPct val="0"/>
        </a:spcBef>
        <a:spcAft>
          <a:spcPct val="0"/>
        </a:spcAft>
        <a:defRPr sz="3200" b="1">
          <a:solidFill>
            <a:schemeClr val="bg1"/>
          </a:solidFill>
          <a:latin typeface="Arial" charset="0"/>
        </a:defRPr>
      </a:lvl9pPr>
    </p:titleStyle>
    <p:bodyStyle>
      <a:lvl1pPr marL="342900" indent="-342900" algn="l" rtl="0" eaLnBrk="1" fontAlgn="base" hangingPunct="1">
        <a:spcBef>
          <a:spcPct val="20000"/>
        </a:spcBef>
        <a:spcAft>
          <a:spcPct val="0"/>
        </a:spcAft>
        <a:buClr>
          <a:schemeClr val="tx2"/>
        </a:buClr>
        <a:buFont typeface="Wingdings" pitchFamily="2" charset="2"/>
        <a:buChar char="v"/>
        <a:defRPr sz="2800">
          <a:solidFill>
            <a:schemeClr val="tx1"/>
          </a:solidFill>
          <a:latin typeface="+mn-lt"/>
          <a:ea typeface="+mn-ea"/>
          <a:cs typeface="B Nazanin" panose="00000400000000000000" pitchFamily="2" charset="-78"/>
        </a:defRPr>
      </a:lvl1pPr>
      <a:lvl2pPr marL="742950" indent="-285750" algn="l" rtl="0" eaLnBrk="1" fontAlgn="base" hangingPunct="1">
        <a:spcBef>
          <a:spcPct val="20000"/>
        </a:spcBef>
        <a:spcAft>
          <a:spcPct val="0"/>
        </a:spcAft>
        <a:buClr>
          <a:schemeClr val="accent1"/>
        </a:buClr>
        <a:buFont typeface="Wingdings" pitchFamily="2" charset="2"/>
        <a:buChar char="§"/>
        <a:defRPr sz="2600">
          <a:solidFill>
            <a:schemeClr val="tx1"/>
          </a:solidFill>
          <a:latin typeface="+mn-lt"/>
          <a:cs typeface="B Nazanin" panose="00000400000000000000" pitchFamily="2" charset="-78"/>
        </a:defRPr>
      </a:lvl2pPr>
      <a:lvl3pPr marL="1143000" indent="-228600" algn="l" rtl="0" eaLnBrk="1" fontAlgn="base" hangingPunct="1">
        <a:spcBef>
          <a:spcPct val="20000"/>
        </a:spcBef>
        <a:spcAft>
          <a:spcPct val="0"/>
        </a:spcAft>
        <a:buClr>
          <a:schemeClr val="accent2"/>
        </a:buClr>
        <a:buChar char="•"/>
        <a:defRPr sz="2400">
          <a:solidFill>
            <a:schemeClr val="tx1"/>
          </a:solidFill>
          <a:latin typeface="+mn-lt"/>
          <a:cs typeface="B Nazanin" panose="00000400000000000000" pitchFamily="2" charset="-78"/>
        </a:defRPr>
      </a:lvl3pPr>
      <a:lvl4pPr marL="1600200" indent="-228600" algn="l" rtl="0" eaLnBrk="1" fontAlgn="base" hangingPunct="1">
        <a:spcBef>
          <a:spcPct val="20000"/>
        </a:spcBef>
        <a:spcAft>
          <a:spcPct val="0"/>
        </a:spcAft>
        <a:buChar char="–"/>
        <a:defRPr sz="2000">
          <a:solidFill>
            <a:schemeClr val="tx1"/>
          </a:solidFill>
          <a:latin typeface="+mn-lt"/>
          <a:cs typeface="B Nazanin" panose="00000400000000000000" pitchFamily="2" charset="-78"/>
        </a:defRPr>
      </a:lvl4pPr>
      <a:lvl5pPr marL="2057400" indent="-228600" algn="l" rtl="0" eaLnBrk="1" fontAlgn="base" hangingPunct="1">
        <a:spcBef>
          <a:spcPct val="20000"/>
        </a:spcBef>
        <a:spcAft>
          <a:spcPct val="0"/>
        </a:spcAft>
        <a:buChar char="»"/>
        <a:defRPr sz="2000">
          <a:solidFill>
            <a:schemeClr val="tx1"/>
          </a:solidFill>
          <a:latin typeface="+mn-lt"/>
          <a:cs typeface="B Nazanin" panose="00000400000000000000" pitchFamily="2" charset="-7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ctrTitle"/>
          </p:nvPr>
        </p:nvSpPr>
        <p:spPr>
          <a:xfrm>
            <a:off x="1143000" y="3276600"/>
            <a:ext cx="6629400" cy="685800"/>
          </a:xfrm>
        </p:spPr>
        <p:txBody>
          <a:bodyPr/>
          <a:lstStyle/>
          <a:p>
            <a:pPr algn="ctr" rtl="1"/>
            <a:r>
              <a:rPr lang="fa-IR" sz="2800" b="0" dirty="0" smtClean="0">
                <a:solidFill>
                  <a:schemeClr val="tx1"/>
                </a:solidFill>
                <a:latin typeface="IranNastaliq" pitchFamily="18" charset="0"/>
                <a:cs typeface="Titr" pitchFamily="2" charset="-78"/>
              </a:rPr>
              <a:t>كارگاه چگونه يك سخنراني تعاملي ارائه دهم؟ </a:t>
            </a:r>
            <a:endParaRPr lang="en-US" sz="2800" b="0" dirty="0">
              <a:solidFill>
                <a:schemeClr val="tx1"/>
              </a:solidFill>
              <a:latin typeface="IranNastaliq" pitchFamily="18" charset="0"/>
              <a:cs typeface="Titr" pitchFamily="2" charset="-78"/>
            </a:endParaRPr>
          </a:p>
        </p:txBody>
      </p:sp>
      <p:sp>
        <p:nvSpPr>
          <p:cNvPr id="73733" name="Rectangle 5"/>
          <p:cNvSpPr>
            <a:spLocks noGrp="1" noChangeArrowheads="1"/>
          </p:cNvSpPr>
          <p:nvPr>
            <p:ph type="subTitle" idx="1"/>
          </p:nvPr>
        </p:nvSpPr>
        <p:spPr>
          <a:xfrm>
            <a:off x="2819400" y="4114800"/>
            <a:ext cx="3810000" cy="1524000"/>
          </a:xfrm>
        </p:spPr>
        <p:txBody>
          <a:bodyPr/>
          <a:lstStyle/>
          <a:p>
            <a:endParaRPr lang="fa-IR" sz="2800" dirty="0" smtClean="0">
              <a:latin typeface="IranNastaliq" pitchFamily="18" charset="0"/>
              <a:cs typeface="2  Titr" pitchFamily="2" charset="-78"/>
            </a:endParaRPr>
          </a:p>
          <a:p>
            <a:pPr rtl="1"/>
            <a:endParaRPr lang="en-US" sz="3600" dirty="0">
              <a:latin typeface="IranNastaliq" pitchFamily="18" charset="0"/>
              <a:cs typeface="Yagut" pitchFamily="2" charset="-78"/>
            </a:endParaRPr>
          </a:p>
        </p:txBody>
      </p:sp>
      <p:pic>
        <p:nvPicPr>
          <p:cNvPr id="6" name="Picture 5" descr="http://www.tums.ac.ir/images/tums_logo.jpg"/>
          <p:cNvPicPr/>
          <p:nvPr/>
        </p:nvPicPr>
        <p:blipFill>
          <a:blip r:embed="rId2" cstate="print"/>
          <a:srcRect/>
          <a:stretch>
            <a:fillRect/>
          </a:stretch>
        </p:blipFill>
        <p:spPr bwMode="auto">
          <a:xfrm>
            <a:off x="304800" y="0"/>
            <a:ext cx="1183359" cy="104383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Titr"/>
              </a:rPr>
              <a:t>تكنيك‌هاي تعاملي كردن سخنراني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756053"/>
              </p:ext>
            </p:extLst>
          </p:nvPr>
        </p:nvGraphicFramePr>
        <p:xfrm>
          <a:off x="533400" y="1295400"/>
          <a:ext cx="81915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0"/>
          </p:nvPr>
        </p:nvSpPr>
        <p:spPr>
          <a:xfrm>
            <a:off x="5791200" y="6400801"/>
            <a:ext cx="29718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Titr"/>
              </a:rPr>
              <a:t>تكنيك‌هاي تعاملي كردن سخنراني </a:t>
            </a:r>
            <a:endParaRPr lang="en-US" dirty="0"/>
          </a:p>
        </p:txBody>
      </p:sp>
      <p:sp>
        <p:nvSpPr>
          <p:cNvPr id="4" name="Footer Placeholder 3"/>
          <p:cNvSpPr>
            <a:spLocks noGrp="1"/>
          </p:cNvSpPr>
          <p:nvPr>
            <p:ph type="ftr" sz="quarter" idx="10"/>
          </p:nvPr>
        </p:nvSpPr>
        <p:spPr>
          <a:xfrm>
            <a:off x="5943600" y="6400801"/>
            <a:ext cx="2819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graphicFrame>
        <p:nvGraphicFramePr>
          <p:cNvPr id="5" name="Content Placeholder 4"/>
          <p:cNvGraphicFramePr>
            <a:graphicFrameLocks/>
          </p:cNvGraphicFramePr>
          <p:nvPr>
            <p:extLst>
              <p:ext uri="{D42A27DB-BD31-4B8C-83A1-F6EECF244321}">
                <p14:modId xmlns:p14="http://schemas.microsoft.com/office/powerpoint/2010/main" val="120364623"/>
              </p:ext>
            </p:extLst>
          </p:nvPr>
        </p:nvGraphicFramePr>
        <p:xfrm>
          <a:off x="685800" y="1371600"/>
          <a:ext cx="81915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dirty="0" smtClean="0">
                <a:cs typeface="2  Titr" pitchFamily="2" charset="-78"/>
              </a:rPr>
              <a:t>تقسيم کلاس به گروه های کوچک </a:t>
            </a:r>
            <a:endParaRPr lang="en-US" dirty="0">
              <a:cs typeface="2  Titr" pitchFamily="2" charset="-78"/>
            </a:endParaRPr>
          </a:p>
        </p:txBody>
      </p:sp>
      <p:sp>
        <p:nvSpPr>
          <p:cNvPr id="3" name="Content Placeholder 2"/>
          <p:cNvSpPr>
            <a:spLocks noGrp="1"/>
          </p:cNvSpPr>
          <p:nvPr>
            <p:ph idx="1"/>
          </p:nvPr>
        </p:nvSpPr>
        <p:spPr/>
        <p:txBody>
          <a:bodyPr/>
          <a:lstStyle/>
          <a:p>
            <a:pPr algn="r" rtl="1">
              <a:lnSpc>
                <a:spcPct val="200000"/>
              </a:lnSpc>
            </a:pPr>
            <a:r>
              <a:rPr lang="fa-IR" sz="3200" dirty="0" smtClean="0"/>
              <a:t>روش‌هاي متنوع براي كلاس بزرگ </a:t>
            </a:r>
          </a:p>
          <a:p>
            <a:pPr lvl="1" algn="r" rtl="1">
              <a:lnSpc>
                <a:spcPct val="200000"/>
              </a:lnSpc>
            </a:pPr>
            <a:r>
              <a:rPr lang="fa-IR" sz="2800" dirty="0" smtClean="0"/>
              <a:t>گروه‌های همهمه (بازگروپ) </a:t>
            </a:r>
          </a:p>
          <a:p>
            <a:pPr lvl="1" algn="r" rtl="1">
              <a:lnSpc>
                <a:spcPct val="200000"/>
              </a:lnSpc>
            </a:pPr>
            <a:r>
              <a:rPr lang="fa-IR" sz="2800" dirty="0" smtClean="0"/>
              <a:t>تفکر انفرادی، تفکر دو نفره، به اشتراک‌گذاری در گروه بزرگ (</a:t>
            </a:r>
            <a:r>
              <a:rPr lang="en-US" sz="2800" dirty="0" smtClean="0"/>
              <a:t>Think-Pair-Share </a:t>
            </a:r>
            <a:r>
              <a:rPr lang="fa-IR" sz="2800" dirty="0" smtClean="0"/>
              <a:t>)</a:t>
            </a:r>
          </a:p>
          <a:p>
            <a:pPr algn="r" rtl="1">
              <a:lnSpc>
                <a:spcPct val="200000"/>
              </a:lnSpc>
            </a:pPr>
            <a:r>
              <a:rPr lang="fa-IR" sz="3200" dirty="0" smtClean="0"/>
              <a:t>نکته: تشکیل گروه ها </a:t>
            </a:r>
          </a:p>
          <a:p>
            <a:pPr marL="0" indent="0" algn="r" rtl="1">
              <a:lnSpc>
                <a:spcPct val="200000"/>
              </a:lnSpc>
              <a:buNone/>
            </a:pPr>
            <a:endParaRPr lang="fa-IR" sz="3200" dirty="0" smtClean="0"/>
          </a:p>
          <a:p>
            <a:pPr marL="457200" lvl="1" indent="0" algn="r" rtl="1">
              <a:lnSpc>
                <a:spcPct val="200000"/>
              </a:lnSpc>
              <a:buNone/>
            </a:pPr>
            <a:endParaRPr lang="en-US" sz="2800" dirty="0" smtClean="0"/>
          </a:p>
          <a:p>
            <a:pPr lvl="1" algn="r" rtl="1">
              <a:lnSpc>
                <a:spcPct val="200000"/>
              </a:lnSpc>
            </a:pPr>
            <a:endParaRPr lang="en-US" sz="2800" dirty="0" smtClean="0"/>
          </a:p>
          <a:p>
            <a:pPr lvl="1" algn="r" rtl="1">
              <a:lnSpc>
                <a:spcPct val="200000"/>
              </a:lnSpc>
            </a:pPr>
            <a:endParaRPr lang="fa-IR" sz="2800" dirty="0" smtClean="0"/>
          </a:p>
          <a:p>
            <a:pPr lvl="1" algn="r" rtl="1">
              <a:lnSpc>
                <a:spcPct val="200000"/>
              </a:lnSpc>
            </a:pPr>
            <a:endParaRPr lang="en-US" sz="2800" dirty="0"/>
          </a:p>
        </p:txBody>
      </p:sp>
      <p:sp>
        <p:nvSpPr>
          <p:cNvPr id="4" name="Footer Placeholder 3"/>
          <p:cNvSpPr>
            <a:spLocks noGrp="1"/>
          </p:cNvSpPr>
          <p:nvPr>
            <p:ph type="ftr" sz="quarter" idx="10"/>
          </p:nvPr>
        </p:nvSpPr>
        <p:spPr>
          <a:xfrm>
            <a:off x="6066367" y="6441017"/>
            <a:ext cx="26670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پرسش و پاسخ </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p:txBody>
          <a:bodyPr/>
          <a:lstStyle/>
          <a:p>
            <a:pPr algn="r" rtl="1">
              <a:lnSpc>
                <a:spcPct val="200000"/>
              </a:lnSpc>
            </a:pPr>
            <a:r>
              <a:rPr lang="fa-IR" sz="4000" dirty="0" smtClean="0"/>
              <a:t>ساده‌ترين راه ايجاد تعامل </a:t>
            </a:r>
          </a:p>
          <a:p>
            <a:pPr algn="r" rtl="1">
              <a:lnSpc>
                <a:spcPct val="200000"/>
              </a:lnSpc>
            </a:pPr>
            <a:r>
              <a:rPr lang="fa-IR" sz="4000" dirty="0" smtClean="0"/>
              <a:t>نکات </a:t>
            </a:r>
          </a:p>
          <a:p>
            <a:pPr lvl="1" algn="r" rtl="1">
              <a:lnSpc>
                <a:spcPct val="200000"/>
              </a:lnSpc>
            </a:pPr>
            <a:r>
              <a:rPr lang="fa-IR" sz="3600" dirty="0" smtClean="0"/>
              <a:t>فرصت فکر کردن</a:t>
            </a:r>
          </a:p>
          <a:p>
            <a:pPr lvl="1" algn="r" rtl="1">
              <a:lnSpc>
                <a:spcPct val="200000"/>
              </a:lnSpc>
            </a:pPr>
            <a:r>
              <a:rPr lang="fa-IR" sz="3600" dirty="0"/>
              <a:t>مخاطب سوال </a:t>
            </a:r>
          </a:p>
          <a:p>
            <a:pPr marL="457200" lvl="1" indent="0" algn="r" rtl="1">
              <a:lnSpc>
                <a:spcPct val="200000"/>
              </a:lnSpc>
              <a:buNone/>
            </a:pPr>
            <a:r>
              <a:rPr lang="fa-IR" sz="3600" dirty="0" smtClean="0"/>
              <a:t> </a:t>
            </a:r>
          </a:p>
          <a:p>
            <a:pPr marL="457200" lvl="1" indent="0" algn="r" rtl="1">
              <a:lnSpc>
                <a:spcPct val="200000"/>
              </a:lnSpc>
              <a:buNone/>
            </a:pPr>
            <a:endParaRPr lang="en-US" sz="3600" dirty="0"/>
          </a:p>
        </p:txBody>
      </p:sp>
      <p:sp>
        <p:nvSpPr>
          <p:cNvPr id="4" name="Footer Placeholder 3"/>
          <p:cNvSpPr>
            <a:spLocks noGrp="1"/>
          </p:cNvSpPr>
          <p:nvPr>
            <p:ph type="ftr" sz="quarter" idx="10"/>
          </p:nvPr>
        </p:nvSpPr>
        <p:spPr>
          <a:xfrm>
            <a:off x="5943600" y="6400801"/>
            <a:ext cx="2819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cs typeface="2  Titr" pitchFamily="2" charset="-78"/>
            </a:endParaRPr>
          </a:p>
        </p:txBody>
      </p:sp>
      <p:sp>
        <p:nvSpPr>
          <p:cNvPr id="3" name="Content Placeholder 2"/>
          <p:cNvSpPr>
            <a:spLocks noGrp="1"/>
          </p:cNvSpPr>
          <p:nvPr>
            <p:ph idx="1"/>
          </p:nvPr>
        </p:nvSpPr>
        <p:spPr/>
        <p:txBody>
          <a:bodyPr/>
          <a:lstStyle/>
          <a:p>
            <a:pPr marL="0" indent="0" algn="ctr" rtl="1">
              <a:buNone/>
            </a:pPr>
            <a:r>
              <a:rPr lang="fa-IR" sz="4000" dirty="0" smtClean="0">
                <a:cs typeface="Yagut" panose="00000400000000000000" pitchFamily="2" charset="-78"/>
              </a:rPr>
              <a:t>فلش کارت درست کنیم</a:t>
            </a:r>
            <a:endParaRPr lang="en-US" sz="4000" dirty="0">
              <a:cs typeface="Yagut" panose="00000400000000000000" pitchFamily="2" charset="-78"/>
            </a:endParaRPr>
          </a:p>
        </p:txBody>
      </p:sp>
      <p:sp>
        <p:nvSpPr>
          <p:cNvPr id="4" name="Footer Placeholder 3"/>
          <p:cNvSpPr>
            <a:spLocks noGrp="1"/>
          </p:cNvSpPr>
          <p:nvPr>
            <p:ph type="ftr" sz="quarter" idx="10"/>
          </p:nvPr>
        </p:nvSpPr>
        <p:spPr>
          <a:xfrm>
            <a:off x="6019800" y="6400801"/>
            <a:ext cx="27432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818886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dirty="0">
                <a:cs typeface="2  Titr" pitchFamily="2" charset="-78"/>
              </a:rPr>
              <a:t>یک لحظه توقف</a:t>
            </a:r>
            <a:r>
              <a:rPr lang="fa-IR" sz="3600" dirty="0">
                <a:cs typeface="2  Titr" pitchFamily="2" charset="-78"/>
              </a:rPr>
              <a:t> </a:t>
            </a:r>
            <a:r>
              <a:rPr lang="ar-SA" sz="3600" dirty="0">
                <a:cs typeface="2  Titr" pitchFamily="2" charset="-78"/>
              </a:rPr>
              <a:t>برای تفکر</a:t>
            </a:r>
            <a:endParaRPr lang="en-US" sz="3600" dirty="0">
              <a:cs typeface="2  Titr" pitchFamily="2" charset="-78"/>
            </a:endParaRPr>
          </a:p>
        </p:txBody>
      </p:sp>
      <p:sp>
        <p:nvSpPr>
          <p:cNvPr id="3" name="Content Placeholder 2"/>
          <p:cNvSpPr>
            <a:spLocks noGrp="1"/>
          </p:cNvSpPr>
          <p:nvPr>
            <p:ph idx="1"/>
          </p:nvPr>
        </p:nvSpPr>
        <p:spPr/>
        <p:txBody>
          <a:bodyPr/>
          <a:lstStyle/>
          <a:p>
            <a:pPr algn="just" rtl="1">
              <a:buNone/>
            </a:pPr>
            <a:r>
              <a:rPr lang="fa-IR" b="1" dirty="0" smtClean="0"/>
              <a:t>یکی از همکاران شما از روش بحث گروهی برای تعاملی کردن سخنرانی خود برای یک کلاس 40 نفره دانشجویان رشته ایکس استفاده کرده است. بعد از این جلسه در حین صحبت با شما به تجربه کلاس خود اشاره می کند و می گوید، تصمیم دارم از همان روش قبلی سخنرانی یکطرفه استفاده کنم، کلاس با این روش ها جمع نمی شود. نتوانستم مباحث را پوشش دهم، دانشجویان با این روشها چیزی یاد نمی گیرند! پاسخ شما چه خواهد بود؟ </a:t>
            </a:r>
          </a:p>
          <a:p>
            <a:pPr algn="just" rtl="1">
              <a:buNone/>
            </a:pPr>
            <a:r>
              <a:rPr lang="fa-IR" b="1" dirty="0" smtClean="0"/>
              <a:t> </a:t>
            </a:r>
            <a:endParaRPr lang="en-US" b="1" dirty="0"/>
          </a:p>
        </p:txBody>
      </p:sp>
      <p:sp>
        <p:nvSpPr>
          <p:cNvPr id="4" name="Footer Placeholder 3"/>
          <p:cNvSpPr>
            <a:spLocks noGrp="1"/>
          </p:cNvSpPr>
          <p:nvPr>
            <p:ph type="ftr" sz="quarter" idx="10"/>
          </p:nvPr>
        </p:nvSpPr>
        <p:spPr>
          <a:xfrm>
            <a:off x="4953000" y="6324601"/>
            <a:ext cx="38100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pic>
        <p:nvPicPr>
          <p:cNvPr id="5" name="Picture 4" descr="imagesCATV2I51.jpg"/>
          <p:cNvPicPr>
            <a:picLocks noChangeAspect="1"/>
          </p:cNvPicPr>
          <p:nvPr/>
        </p:nvPicPr>
        <p:blipFill>
          <a:blip r:embed="rId2" cstate="print"/>
          <a:stretch>
            <a:fillRect/>
          </a:stretch>
        </p:blipFill>
        <p:spPr>
          <a:xfrm>
            <a:off x="7783417" y="-17688"/>
            <a:ext cx="1360583" cy="1313088"/>
          </a:xfrm>
          <a:prstGeom prst="rect">
            <a:avLst/>
          </a:prstGeom>
        </p:spPr>
      </p:pic>
    </p:spTree>
    <p:extLst>
      <p:ext uri="{BB962C8B-B14F-4D97-AF65-F5344CB8AC3E}">
        <p14:creationId xmlns:p14="http://schemas.microsoft.com/office/powerpoint/2010/main" val="647979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2  Titr"/>
              </a:rPr>
              <a:t>گزينه‌ها</a:t>
            </a:r>
            <a:endParaRPr lang="en-US" sz="3600" dirty="0">
              <a:cs typeface="2  Titr"/>
            </a:endParaRPr>
          </a:p>
        </p:txBody>
      </p:sp>
      <p:sp>
        <p:nvSpPr>
          <p:cNvPr id="3" name="Content Placeholder 2"/>
          <p:cNvSpPr>
            <a:spLocks noGrp="1"/>
          </p:cNvSpPr>
          <p:nvPr>
            <p:ph idx="1"/>
          </p:nvPr>
        </p:nvSpPr>
        <p:spPr>
          <a:xfrm>
            <a:off x="457200" y="1295400"/>
            <a:ext cx="8191500" cy="5105400"/>
          </a:xfrm>
        </p:spPr>
        <p:txBody>
          <a:bodyPr/>
          <a:lstStyle/>
          <a:p>
            <a:pPr marL="0" lvl="0" indent="0" algn="just" rtl="1">
              <a:buNone/>
            </a:pPr>
            <a:r>
              <a:rPr lang="en-US" b="1" dirty="0" smtClean="0"/>
              <a:t>A</a:t>
            </a:r>
            <a:r>
              <a:rPr lang="fa-IR" b="1" dirty="0" smtClean="0"/>
              <a:t>: ما در هيچ حالتي نمي توانيم همه چيز را به دانشجويانمان آموزش دهيم. </a:t>
            </a:r>
            <a:endParaRPr lang="en-US" b="1" dirty="0" smtClean="0"/>
          </a:p>
          <a:p>
            <a:pPr marL="0" lvl="0" indent="0" algn="just" rtl="1">
              <a:buNone/>
            </a:pPr>
            <a:r>
              <a:rPr lang="en-US" b="1" dirty="0" smtClean="0"/>
              <a:t>B</a:t>
            </a:r>
            <a:r>
              <a:rPr lang="fa-IR" b="1" dirty="0" smtClean="0"/>
              <a:t>: در عصر هزاره، ايجاد مهارت‌هاي حل مساله، كاربرد اطلاعات، و توانايي تفكر از طريق يادگيري فعال، مهمتر از انتقال اطلاعات به دانشجويان است </a:t>
            </a:r>
            <a:endParaRPr lang="en-US" b="1" dirty="0" smtClean="0"/>
          </a:p>
          <a:p>
            <a:pPr marL="0" lvl="0" indent="0" algn="just" rtl="1">
              <a:buNone/>
            </a:pPr>
            <a:r>
              <a:rPr lang="en-US" b="1" dirty="0" smtClean="0"/>
              <a:t>C</a:t>
            </a:r>
            <a:r>
              <a:rPr lang="fa-IR" b="1" dirty="0" smtClean="0"/>
              <a:t>: دانشجویان </a:t>
            </a:r>
            <a:r>
              <a:rPr lang="fa-IR" b="1" dirty="0"/>
              <a:t>متوجه مي شوند که چه </a:t>
            </a:r>
            <a:r>
              <a:rPr lang="fa-IR" b="1" dirty="0" smtClean="0"/>
              <a:t>محتوایی برای یادگیری ضروری است، </a:t>
            </a:r>
            <a:r>
              <a:rPr lang="fa-IR" b="1" dirty="0"/>
              <a:t>مهم نیست روش تدریس چیست.</a:t>
            </a:r>
            <a:endParaRPr lang="en-US" b="1" dirty="0"/>
          </a:p>
          <a:p>
            <a:pPr marL="0" lvl="0" indent="0" algn="just" rtl="1">
              <a:buNone/>
            </a:pPr>
            <a:r>
              <a:rPr lang="en-US" b="1" dirty="0" smtClean="0"/>
              <a:t>D</a:t>
            </a:r>
            <a:r>
              <a:rPr lang="fa-IR" b="1" dirty="0" smtClean="0"/>
              <a:t>: آزمون ميان ترم اطمينان خواهد داد كه محتواي مورد نياز پوشش داده شده است. </a:t>
            </a:r>
            <a:endParaRPr lang="en-US" b="1" dirty="0" smtClean="0"/>
          </a:p>
          <a:p>
            <a:pPr marL="0" lvl="0" indent="0" algn="just" rtl="1">
              <a:buNone/>
            </a:pPr>
            <a:r>
              <a:rPr lang="en-US" b="1" dirty="0" smtClean="0"/>
              <a:t>E</a:t>
            </a:r>
            <a:r>
              <a:rPr lang="fa-IR" b="1" dirty="0" smtClean="0"/>
              <a:t>: مطالعات </a:t>
            </a:r>
            <a:r>
              <a:rPr lang="fa-IR" b="1" dirty="0"/>
              <a:t>نشان داده است یادگیری ماندگار و عمیق با استفاده از روشهای فعال بیشتر است. </a:t>
            </a:r>
            <a:endParaRPr lang="en-US" b="1" dirty="0"/>
          </a:p>
          <a:p>
            <a:pPr marL="0" indent="0" algn="just" rtl="1">
              <a:buNone/>
            </a:pPr>
            <a:endParaRPr lang="en-US" dirty="0"/>
          </a:p>
        </p:txBody>
      </p:sp>
      <p:sp>
        <p:nvSpPr>
          <p:cNvPr id="4" name="Footer Placeholder 3"/>
          <p:cNvSpPr>
            <a:spLocks noGrp="1"/>
          </p:cNvSpPr>
          <p:nvPr>
            <p:ph type="ftr" sz="quarter" idx="10"/>
          </p:nvPr>
        </p:nvSpPr>
        <p:spPr>
          <a:xfrm>
            <a:off x="5562600" y="6400801"/>
            <a:ext cx="3200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590501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cs typeface="2  Titr" pitchFamily="2" charset="-78"/>
              </a:rPr>
              <a:t>نحوه پرسیدن سوال در کلاس های بزرگ </a:t>
            </a:r>
            <a:endParaRPr lang="en-US" sz="3600" dirty="0">
              <a:cs typeface="2  Titr" pitchFamily="2" charset="-78"/>
            </a:endParaRPr>
          </a:p>
        </p:txBody>
      </p:sp>
      <p:sp>
        <p:nvSpPr>
          <p:cNvPr id="3" name="Content Placeholder 2"/>
          <p:cNvSpPr>
            <a:spLocks noGrp="1"/>
          </p:cNvSpPr>
          <p:nvPr>
            <p:ph idx="1"/>
          </p:nvPr>
        </p:nvSpPr>
        <p:spPr/>
        <p:txBody>
          <a:bodyPr/>
          <a:lstStyle/>
          <a:p>
            <a:pPr lvl="1" algn="r" rtl="1">
              <a:lnSpc>
                <a:spcPct val="200000"/>
              </a:lnSpc>
            </a:pPr>
            <a:r>
              <a:rPr lang="fa-IR" sz="3200" b="1" dirty="0"/>
              <a:t>بلند کردن دست </a:t>
            </a:r>
          </a:p>
          <a:p>
            <a:pPr lvl="1" algn="r" rtl="1">
              <a:lnSpc>
                <a:spcPct val="200000"/>
              </a:lnSpc>
            </a:pPr>
            <a:r>
              <a:rPr lang="fa-IR" sz="3200" b="1" dirty="0" smtClean="0"/>
              <a:t>فلش </a:t>
            </a:r>
            <a:r>
              <a:rPr lang="fa-IR" sz="3200" b="1" dirty="0"/>
              <a:t>کارت </a:t>
            </a:r>
            <a:endParaRPr lang="en-US" sz="3200" b="1" dirty="0" smtClean="0"/>
          </a:p>
          <a:p>
            <a:pPr lvl="1" algn="r" rtl="1">
              <a:lnSpc>
                <a:spcPct val="200000"/>
              </a:lnSpc>
            </a:pPr>
            <a:r>
              <a:rPr lang="fa-IR" sz="3200" b="1" dirty="0" smtClean="0"/>
              <a:t>فرم ارائه بازخورد فوری</a:t>
            </a:r>
          </a:p>
          <a:p>
            <a:pPr lvl="1" algn="r" rtl="1">
              <a:lnSpc>
                <a:spcPct val="200000"/>
              </a:lnSpc>
            </a:pPr>
            <a:r>
              <a:rPr lang="fa-IR" sz="3200" b="1" dirty="0" smtClean="0"/>
              <a:t>کلیکر</a:t>
            </a:r>
            <a:endParaRPr lang="en-US" sz="3200" b="1" dirty="0"/>
          </a:p>
        </p:txBody>
      </p:sp>
      <p:sp>
        <p:nvSpPr>
          <p:cNvPr id="4" name="Footer Placeholder 3"/>
          <p:cNvSpPr>
            <a:spLocks noGrp="1"/>
          </p:cNvSpPr>
          <p:nvPr>
            <p:ph type="ftr" sz="quarter" idx="10"/>
          </p:nvPr>
        </p:nvSpPr>
        <p:spPr>
          <a:xfrm>
            <a:off x="5943600" y="6477000"/>
            <a:ext cx="28194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1515959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086600" cy="487363"/>
          </a:xfrm>
        </p:spPr>
        <p:txBody>
          <a:bodyPr/>
          <a:lstStyle/>
          <a:p>
            <a:pPr lvl="0" algn="ctr"/>
            <a:r>
              <a:rPr lang="fa-IR" dirty="0" smtClean="0">
                <a:cs typeface="2  Titr" pitchFamily="2" charset="-78"/>
              </a:rPr>
              <a:t>استفاده از فلش‌کارت</a:t>
            </a:r>
            <a:r>
              <a:rPr lang="en-US" dirty="0" smtClean="0">
                <a:cs typeface="2  Titr" pitchFamily="2" charset="-78"/>
              </a:rPr>
              <a:t/>
            </a:r>
            <a:br>
              <a:rPr lang="en-US" dirty="0" smtClean="0">
                <a:cs typeface="2  Titr" pitchFamily="2" charset="-78"/>
              </a:rPr>
            </a:br>
            <a:endParaRPr lang="en-US" dirty="0">
              <a:cs typeface="2  Titr" pitchFamily="2" charset="-78"/>
            </a:endParaRPr>
          </a:p>
        </p:txBody>
      </p:sp>
      <p:sp>
        <p:nvSpPr>
          <p:cNvPr id="3" name="Content Placeholder 2"/>
          <p:cNvSpPr>
            <a:spLocks noGrp="1"/>
          </p:cNvSpPr>
          <p:nvPr>
            <p:ph idx="1"/>
          </p:nvPr>
        </p:nvSpPr>
        <p:spPr/>
        <p:txBody>
          <a:bodyPr/>
          <a:lstStyle/>
          <a:p>
            <a:pPr algn="r" rtl="1"/>
            <a:r>
              <a:rPr lang="fa-IR" sz="3200" dirty="0" smtClean="0"/>
              <a:t>پاسخگویی به سوالات چند گزینه ای</a:t>
            </a:r>
          </a:p>
          <a:p>
            <a:pPr algn="r" rtl="1"/>
            <a:r>
              <a:rPr lang="fa-IR" sz="3200" dirty="0" smtClean="0"/>
              <a:t>برای هر گزينه يک کارت با رنگ خاص</a:t>
            </a:r>
          </a:p>
          <a:p>
            <a:pPr algn="r" rtl="1"/>
            <a:r>
              <a:rPr lang="fa-IR" sz="3200" dirty="0" smtClean="0"/>
              <a:t>کارت‌های مشابه براي کل دانشجويان</a:t>
            </a:r>
          </a:p>
          <a:p>
            <a:pPr algn="r" rtl="1"/>
            <a:r>
              <a:rPr lang="fa-IR" sz="3200" dirty="0" smtClean="0"/>
              <a:t>مزيت براي استاد </a:t>
            </a:r>
          </a:p>
          <a:p>
            <a:pPr lvl="1" algn="r" rtl="1"/>
            <a:r>
              <a:rPr lang="fa-IR" sz="2800" dirty="0" smtClean="0"/>
              <a:t>تشخيص الگوي پاسخ دهي، راحتي اجرا، تصحيح آسان </a:t>
            </a:r>
          </a:p>
          <a:p>
            <a:pPr algn="r" rtl="1"/>
            <a:r>
              <a:rPr lang="fa-IR" sz="3200" dirty="0" smtClean="0"/>
              <a:t>مزيت براي دانشجو </a:t>
            </a:r>
          </a:p>
          <a:p>
            <a:pPr lvl="1" algn="r" rtl="1"/>
            <a:r>
              <a:rPr lang="fa-IR" sz="2800" dirty="0" smtClean="0"/>
              <a:t>شك در پاسخ، عدم تعادل شناختي </a:t>
            </a:r>
          </a:p>
          <a:p>
            <a:pPr lvl="1" algn="r" rtl="1"/>
            <a:r>
              <a:rPr lang="fa-IR" sz="2800" dirty="0" smtClean="0"/>
              <a:t>ايجاد انگيزه براي يافتن پاسخ صحيح </a:t>
            </a:r>
          </a:p>
          <a:p>
            <a:pPr lvl="1" algn="r" rtl="1"/>
            <a:r>
              <a:rPr lang="fa-IR" sz="2800" dirty="0" smtClean="0"/>
              <a:t>جالب و سرگرم كننده </a:t>
            </a:r>
          </a:p>
          <a:p>
            <a:pPr algn="r" rtl="1"/>
            <a:endParaRPr lang="en-US" sz="3200" dirty="0"/>
          </a:p>
        </p:txBody>
      </p:sp>
      <p:sp>
        <p:nvSpPr>
          <p:cNvPr id="4" name="Footer Placeholder 3"/>
          <p:cNvSpPr>
            <a:spLocks noGrp="1"/>
          </p:cNvSpPr>
          <p:nvPr>
            <p:ph type="ftr" sz="quarter" idx="10"/>
          </p:nvPr>
        </p:nvSpPr>
        <p:spPr>
          <a:xfrm>
            <a:off x="5181600" y="6400801"/>
            <a:ext cx="3581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81000" y="4267200"/>
            <a:ext cx="2214242" cy="2295525"/>
          </a:xfrm>
          <a:prstGeom prst="rect">
            <a:avLst/>
          </a:prstGeom>
        </p:spPr>
      </p:pic>
    </p:spTree>
    <p:extLst>
      <p:ext uri="{BB962C8B-B14F-4D97-AF65-F5344CB8AC3E}">
        <p14:creationId xmlns:p14="http://schemas.microsoft.com/office/powerpoint/2010/main" val="135592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استفاده از کوئيز</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33400" y="1295400"/>
            <a:ext cx="8191500" cy="4724400"/>
          </a:xfrm>
        </p:spPr>
        <p:txBody>
          <a:bodyPr/>
          <a:lstStyle/>
          <a:p>
            <a:pPr algn="r" rtl="1"/>
            <a:r>
              <a:rPr lang="fa-IR" sz="3200" dirty="0" smtClean="0"/>
              <a:t>تفاوت با آزمون</a:t>
            </a:r>
          </a:p>
          <a:p>
            <a:pPr algn="r" rtl="1"/>
            <a:r>
              <a:rPr lang="fa-IR" sz="3200" dirty="0" smtClean="0"/>
              <a:t>علاوه بر تعاملي كردن سخنراني </a:t>
            </a:r>
          </a:p>
          <a:p>
            <a:pPr lvl="1" algn="r" rtl="1"/>
            <a:r>
              <a:rPr lang="fa-IR" sz="2800" dirty="0" smtClean="0"/>
              <a:t>كاهش غيبت دانشجويان </a:t>
            </a:r>
          </a:p>
          <a:p>
            <a:pPr lvl="1" algn="r" rtl="1"/>
            <a:r>
              <a:rPr lang="fa-IR" sz="2800" dirty="0" smtClean="0"/>
              <a:t>كاهش تاخير دانشجويان </a:t>
            </a:r>
          </a:p>
          <a:p>
            <a:pPr lvl="1" algn="r" rtl="1"/>
            <a:r>
              <a:rPr lang="fa-IR" sz="2800" dirty="0" smtClean="0"/>
              <a:t>تسهیل فرايند حضور و غياب </a:t>
            </a:r>
          </a:p>
          <a:p>
            <a:pPr lvl="1" algn="r" rtl="1"/>
            <a:r>
              <a:rPr lang="fa-IR" sz="2800" dirty="0" smtClean="0"/>
              <a:t>تعيين نقاط ضعف يادگيري</a:t>
            </a:r>
          </a:p>
          <a:p>
            <a:pPr lvl="1" algn="r" rtl="1"/>
            <a:r>
              <a:rPr lang="fa-IR" sz="2800" dirty="0" smtClean="0"/>
              <a:t>عملکرد بهتر در امتحانات پایانی </a:t>
            </a:r>
          </a:p>
          <a:p>
            <a:pPr>
              <a:buNone/>
            </a:pPr>
            <a:r>
              <a:rPr lang="en-US" sz="1600" dirty="0" err="1">
                <a:latin typeface="Times New Roman" pitchFamily="18" charset="0"/>
              </a:rPr>
              <a:t>DePaolo</a:t>
            </a:r>
            <a:r>
              <a:rPr lang="en-US" sz="1600" dirty="0">
                <a:latin typeface="Times New Roman" pitchFamily="18" charset="0"/>
              </a:rPr>
              <a:t>, C. A., &amp; Wilkinson, K. (2014). Recurrent Online Quizzes: Ubiquitous Tools for Promoting Student Presence, Participation and Performance. . </a:t>
            </a:r>
            <a:r>
              <a:rPr lang="en-US" sz="1600" i="1" dirty="0">
                <a:latin typeface="Times New Roman" pitchFamily="18" charset="0"/>
              </a:rPr>
              <a:t>Interdisciplinary Journal of E-Learning and Learning Objects, 10, </a:t>
            </a:r>
            <a:r>
              <a:rPr lang="en-US" sz="1600" dirty="0">
                <a:latin typeface="Times New Roman" pitchFamily="18" charset="0"/>
              </a:rPr>
              <a:t>75-9 </a:t>
            </a:r>
            <a:endParaRPr lang="fa-IR" sz="1600" dirty="0" smtClean="0">
              <a:latin typeface="Times New Roman" pitchFamily="18" charset="0"/>
            </a:endParaRPr>
          </a:p>
          <a:p>
            <a:pPr>
              <a:buNone/>
            </a:pPr>
            <a:r>
              <a:rPr lang="en-US" sz="1600" dirty="0" err="1">
                <a:latin typeface="Times New Roman" pitchFamily="18" charset="0"/>
              </a:rPr>
              <a:t>Gholami</a:t>
            </a:r>
            <a:r>
              <a:rPr lang="en-US" sz="1600" dirty="0">
                <a:latin typeface="Times New Roman" pitchFamily="18" charset="0"/>
              </a:rPr>
              <a:t>, V., &amp; </a:t>
            </a:r>
            <a:r>
              <a:rPr lang="en-US" sz="1600" dirty="0" err="1">
                <a:latin typeface="Times New Roman" pitchFamily="18" charset="0"/>
              </a:rPr>
              <a:t>Moghaddam</a:t>
            </a:r>
            <a:r>
              <a:rPr lang="en-US" sz="1600" dirty="0">
                <a:latin typeface="Times New Roman" pitchFamily="18" charset="0"/>
              </a:rPr>
              <a:t>, M. M. (2013). The Effect of Weekly Quizzes on Students' Final Achievement Score. International Journal of Modern Education and Computer Science (IJMECS), 5(1), 36</a:t>
            </a:r>
            <a:r>
              <a:rPr lang="en-US" sz="2400" dirty="0" smtClean="0">
                <a:latin typeface="Times New Roman" pitchFamily="18" charset="0"/>
              </a:rPr>
              <a:t>. </a:t>
            </a:r>
          </a:p>
          <a:p>
            <a:pPr>
              <a:buNone/>
            </a:pPr>
            <a:endParaRPr lang="fa-IR" sz="2000" i="1" dirty="0" smtClean="0"/>
          </a:p>
          <a:p>
            <a:pPr>
              <a:buNone/>
            </a:pPr>
            <a:endParaRPr lang="en-US" sz="2000" dirty="0" smtClean="0"/>
          </a:p>
          <a:p>
            <a:pPr lvl="1" algn="ctr" rtl="1">
              <a:buNone/>
            </a:pPr>
            <a:r>
              <a:rPr lang="fa-IR" sz="2800" dirty="0" smtClean="0"/>
              <a:t> </a:t>
            </a:r>
          </a:p>
        </p:txBody>
      </p:sp>
      <p:sp>
        <p:nvSpPr>
          <p:cNvPr id="4" name="Footer Placeholder 3"/>
          <p:cNvSpPr>
            <a:spLocks noGrp="1"/>
          </p:cNvSpPr>
          <p:nvPr>
            <p:ph type="ftr" sz="quarter" idx="10"/>
          </p:nvPr>
        </p:nvSpPr>
        <p:spPr>
          <a:xfrm rot="16200000">
            <a:off x="7292975" y="5008536"/>
            <a:ext cx="28956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smtClean="0">
                <a:cs typeface="2  Titr" pitchFamily="2" charset="-78"/>
              </a:rPr>
              <a:t>منبع</a:t>
            </a:r>
            <a:endParaRPr lang="en-US" sz="3600" dirty="0">
              <a:cs typeface="2  Titr" pitchFamily="2" charset="-78"/>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015738"/>
            <a:ext cx="4419600" cy="5592494"/>
          </a:xfrm>
        </p:spPr>
      </p:pic>
      <p:sp>
        <p:nvSpPr>
          <p:cNvPr id="4" name="Footer Placeholder 3"/>
          <p:cNvSpPr>
            <a:spLocks noGrp="1"/>
          </p:cNvSpPr>
          <p:nvPr>
            <p:ph type="ftr" sz="quarter" idx="10"/>
          </p:nvPr>
        </p:nvSpPr>
        <p:spPr>
          <a:xfrm>
            <a:off x="5638800" y="6476999"/>
            <a:ext cx="3124200" cy="228601"/>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2927857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استفاده از کوئيز</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33400" y="1295400"/>
            <a:ext cx="8191500" cy="4724400"/>
          </a:xfrm>
        </p:spPr>
        <p:txBody>
          <a:bodyPr/>
          <a:lstStyle/>
          <a:p>
            <a:pPr algn="r" rtl="1"/>
            <a:r>
              <a:rPr lang="fa-IR" sz="4000" dirty="0" smtClean="0"/>
              <a:t>نکات </a:t>
            </a:r>
          </a:p>
          <a:p>
            <a:pPr lvl="1" algn="r" rtl="1"/>
            <a:r>
              <a:rPr lang="fa-IR" sz="3600" dirty="0" smtClean="0"/>
              <a:t>تعداد سوالات </a:t>
            </a:r>
          </a:p>
          <a:p>
            <a:pPr lvl="1" algn="r" rtl="1"/>
            <a:r>
              <a:rPr lang="fa-IR" sz="3600" dirty="0" smtClean="0"/>
              <a:t>نوع سوالات </a:t>
            </a:r>
          </a:p>
          <a:p>
            <a:pPr lvl="1" algn="r" rtl="1"/>
            <a:r>
              <a:rPr lang="fa-IR" sz="3600" dirty="0" smtClean="0"/>
              <a:t>میزان نمره  </a:t>
            </a:r>
          </a:p>
          <a:p>
            <a:pPr lvl="1" algn="r" rtl="1"/>
            <a:endParaRPr lang="fa-IR" sz="3600" dirty="0"/>
          </a:p>
          <a:p>
            <a:pPr>
              <a:buNone/>
            </a:pPr>
            <a:r>
              <a:rPr lang="en-US" sz="2000" dirty="0" err="1" smtClean="0">
                <a:latin typeface="Times New Roman" pitchFamily="18" charset="0"/>
              </a:rPr>
              <a:t>ePaolo</a:t>
            </a:r>
            <a:r>
              <a:rPr lang="en-US" sz="2000" dirty="0">
                <a:latin typeface="Times New Roman" pitchFamily="18" charset="0"/>
              </a:rPr>
              <a:t>, C. A., &amp; Wilkinson, K. (2014). Recurrent Online Quizzes: Ubiquitous Tools for Promoting Student Presence, Participation and Performance. . </a:t>
            </a:r>
            <a:r>
              <a:rPr lang="en-US" sz="2000" i="1" dirty="0">
                <a:latin typeface="Times New Roman" pitchFamily="18" charset="0"/>
              </a:rPr>
              <a:t>Interdisciplinary Journal of E-Learning and Learning Objects, 10, </a:t>
            </a:r>
            <a:r>
              <a:rPr lang="en-US" sz="2000" dirty="0">
                <a:latin typeface="Times New Roman" pitchFamily="18" charset="0"/>
              </a:rPr>
              <a:t>75-9 </a:t>
            </a:r>
            <a:endParaRPr lang="fa-IR" sz="2000" dirty="0" smtClean="0">
              <a:latin typeface="Times New Roman" pitchFamily="18" charset="0"/>
            </a:endParaRPr>
          </a:p>
          <a:p>
            <a:pPr>
              <a:buNone/>
            </a:pPr>
            <a:r>
              <a:rPr lang="en-US" sz="2000" dirty="0" err="1">
                <a:latin typeface="Times New Roman" pitchFamily="18" charset="0"/>
              </a:rPr>
              <a:t>Gholami</a:t>
            </a:r>
            <a:r>
              <a:rPr lang="en-US" sz="2000" dirty="0">
                <a:latin typeface="Times New Roman" pitchFamily="18" charset="0"/>
              </a:rPr>
              <a:t>, V., &amp; </a:t>
            </a:r>
            <a:r>
              <a:rPr lang="en-US" sz="2000" dirty="0" err="1">
                <a:latin typeface="Times New Roman" pitchFamily="18" charset="0"/>
              </a:rPr>
              <a:t>Moghaddam</a:t>
            </a:r>
            <a:r>
              <a:rPr lang="en-US" sz="2000" dirty="0">
                <a:latin typeface="Times New Roman" pitchFamily="18" charset="0"/>
              </a:rPr>
              <a:t>, M. M. (2013). The Effect of Weekly Quizzes on Students' Final Achievement Score. International Journal of Modern Education and Computer Science (IJMECS), 5(1), 36</a:t>
            </a:r>
            <a:r>
              <a:rPr lang="en-US" sz="3200" dirty="0" smtClean="0">
                <a:latin typeface="Times New Roman" pitchFamily="18" charset="0"/>
              </a:rPr>
              <a:t>. </a:t>
            </a:r>
          </a:p>
          <a:p>
            <a:pPr>
              <a:buNone/>
            </a:pPr>
            <a:endParaRPr lang="fa-IR" i="1" dirty="0" smtClean="0"/>
          </a:p>
          <a:p>
            <a:pPr>
              <a:buNone/>
            </a:pPr>
            <a:endParaRPr lang="en-US" dirty="0" smtClean="0"/>
          </a:p>
          <a:p>
            <a:pPr lvl="1" algn="ctr" rtl="1">
              <a:buNone/>
            </a:pPr>
            <a:r>
              <a:rPr lang="fa-IR" sz="3600" dirty="0" smtClean="0"/>
              <a:t> </a:t>
            </a:r>
          </a:p>
        </p:txBody>
      </p:sp>
      <p:sp>
        <p:nvSpPr>
          <p:cNvPr id="4" name="Footer Placeholder 3"/>
          <p:cNvSpPr>
            <a:spLocks noGrp="1"/>
          </p:cNvSpPr>
          <p:nvPr>
            <p:ph type="ftr" sz="quarter" idx="10"/>
          </p:nvPr>
        </p:nvSpPr>
        <p:spPr>
          <a:xfrm rot="16200000">
            <a:off x="7292975" y="5008536"/>
            <a:ext cx="28956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4206105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معرفی سناريو</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p:txBody>
          <a:bodyPr/>
          <a:lstStyle/>
          <a:p>
            <a:pPr algn="r" rtl="1"/>
            <a:r>
              <a:rPr lang="fa-IR" sz="3600" dirty="0" smtClean="0"/>
              <a:t>يکی از کاربردي‌ترين و تاثيرگذارترين تکنيک‌های تعاملی کردن سخنرانی</a:t>
            </a:r>
            <a:endParaRPr lang="en-US" sz="3600" dirty="0" smtClean="0"/>
          </a:p>
          <a:p>
            <a:pPr algn="r" rtl="1"/>
            <a:r>
              <a:rPr lang="fa-IR" sz="3600" dirty="0" smtClean="0"/>
              <a:t>تعریف سناریو </a:t>
            </a:r>
          </a:p>
          <a:p>
            <a:pPr lvl="1" algn="r" rtl="1"/>
            <a:r>
              <a:rPr lang="fa-IR" sz="3200" dirty="0" smtClean="0"/>
              <a:t>کلی </a:t>
            </a:r>
          </a:p>
          <a:p>
            <a:pPr lvl="1" algn="r" rtl="1"/>
            <a:r>
              <a:rPr lang="fa-IR" sz="3200" dirty="0" smtClean="0"/>
              <a:t>آموزش علوم پزشکی</a:t>
            </a:r>
          </a:p>
          <a:p>
            <a:pPr marL="0" indent="0" algn="l">
              <a:buNone/>
            </a:pPr>
            <a:endParaRPr lang="en-US" sz="2400" dirty="0" smtClean="0">
              <a:latin typeface="Times New Roman" pitchFamily="18" charset="0"/>
            </a:endParaRPr>
          </a:p>
          <a:p>
            <a:pPr marL="0" indent="0" algn="l">
              <a:buNone/>
            </a:pPr>
            <a:r>
              <a:rPr lang="en-US" sz="2400" dirty="0" smtClean="0">
                <a:latin typeface="Times New Roman" pitchFamily="18" charset="0"/>
              </a:rPr>
              <a:t>Snell, Y. S., Linda S. (1999). Interactive lecturing: strategies for increasing participation in large group presentations. </a:t>
            </a:r>
            <a:r>
              <a:rPr lang="en-US" sz="2400" i="1" dirty="0" smtClean="0">
                <a:latin typeface="Times New Roman" pitchFamily="18" charset="0"/>
              </a:rPr>
              <a:t>Medical Teacher, 21</a:t>
            </a:r>
            <a:r>
              <a:rPr lang="en-US" sz="2400" dirty="0" smtClean="0">
                <a:latin typeface="Times New Roman" pitchFamily="18" charset="0"/>
              </a:rPr>
              <a:t>(1), 37-42. </a:t>
            </a:r>
          </a:p>
          <a:p>
            <a:pPr marL="0" indent="0" algn="r" rtl="1">
              <a:buNone/>
            </a:pPr>
            <a:endParaRPr lang="fa-IR" sz="3600" i="1" dirty="0" smtClean="0"/>
          </a:p>
        </p:txBody>
      </p:sp>
      <p:sp>
        <p:nvSpPr>
          <p:cNvPr id="4" name="Footer Placeholder 3"/>
          <p:cNvSpPr>
            <a:spLocks noGrp="1"/>
          </p:cNvSpPr>
          <p:nvPr>
            <p:ph type="ftr" sz="quarter" idx="10"/>
          </p:nvPr>
        </p:nvSpPr>
        <p:spPr>
          <a:xfrm>
            <a:off x="5486400" y="6400801"/>
            <a:ext cx="32766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معرفی سناريو</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33400" y="1295400"/>
            <a:ext cx="8191500" cy="4114800"/>
          </a:xfrm>
        </p:spPr>
        <p:txBody>
          <a:bodyPr/>
          <a:lstStyle/>
          <a:p>
            <a:pPr algn="r" rtl="1"/>
            <a:r>
              <a:rPr lang="fa-IR" sz="4000" dirty="0" smtClean="0"/>
              <a:t>نحوه ارائه سناریو؟ </a:t>
            </a:r>
          </a:p>
          <a:p>
            <a:pPr lvl="1" algn="r" rtl="1"/>
            <a:r>
              <a:rPr lang="fa-IR" sz="3600" dirty="0" smtClean="0"/>
              <a:t>از متن تا </a:t>
            </a:r>
            <a:r>
              <a:rPr lang="fa-IR" sz="3600" dirty="0"/>
              <a:t>بیمار </a:t>
            </a:r>
            <a:r>
              <a:rPr lang="fa-IR" sz="3600" dirty="0" smtClean="0"/>
              <a:t>(</a:t>
            </a:r>
            <a:r>
              <a:rPr lang="en-US" sz="3600" dirty="0" smtClean="0"/>
              <a:t>Authenticity</a:t>
            </a:r>
            <a:r>
              <a:rPr lang="fa-IR" sz="3600" dirty="0" smtClean="0"/>
              <a:t>) </a:t>
            </a:r>
            <a:endParaRPr lang="en-US" sz="3600" dirty="0" smtClean="0"/>
          </a:p>
          <a:p>
            <a:pPr algn="r" rtl="1"/>
            <a:r>
              <a:rPr lang="fa-IR" sz="4000" dirty="0" smtClean="0"/>
              <a:t>معیارهای طراحی سناریو </a:t>
            </a:r>
          </a:p>
          <a:p>
            <a:pPr marL="457200" lvl="1" indent="0" algn="r" rtl="1">
              <a:buNone/>
            </a:pPr>
            <a:endParaRPr lang="en-US" sz="3600" dirty="0" smtClean="0"/>
          </a:p>
          <a:p>
            <a:pPr marL="0" indent="0" algn="r" rtl="1">
              <a:buNone/>
            </a:pPr>
            <a:endParaRPr lang="en-US" sz="4000" dirty="0"/>
          </a:p>
          <a:p>
            <a:pPr marL="0" indent="0" algn="r" rtl="1">
              <a:buNone/>
            </a:pPr>
            <a:endParaRPr lang="fa-IR" sz="4000" dirty="0"/>
          </a:p>
          <a:p>
            <a:pPr marL="0" indent="0" algn="l">
              <a:buNone/>
            </a:pPr>
            <a:r>
              <a:rPr lang="en-US" sz="2400" dirty="0">
                <a:latin typeface="Times New Roman" pitchFamily="18" charset="0"/>
              </a:rPr>
              <a:t>Snell, Y. S., Linda S. (1999). Interactive lecturing: strategies for increasing participation in large group presentations. </a:t>
            </a:r>
            <a:r>
              <a:rPr lang="en-US" sz="2400" i="1" dirty="0">
                <a:latin typeface="Times New Roman" pitchFamily="18" charset="0"/>
              </a:rPr>
              <a:t>Medical Teacher, 21</a:t>
            </a:r>
            <a:r>
              <a:rPr lang="en-US" sz="2400" dirty="0">
                <a:latin typeface="Times New Roman" pitchFamily="18" charset="0"/>
              </a:rPr>
              <a:t>(1), 37-42. </a:t>
            </a:r>
          </a:p>
          <a:p>
            <a:pPr marL="0" indent="0" algn="r" rtl="1">
              <a:buNone/>
            </a:pPr>
            <a:endParaRPr lang="en-US" sz="4000" dirty="0" smtClean="0"/>
          </a:p>
          <a:p>
            <a:pPr marL="0" indent="0" algn="l">
              <a:buNone/>
            </a:pPr>
            <a:endParaRPr lang="en-US" dirty="0" smtClean="0">
              <a:latin typeface="Times New Roman" pitchFamily="18" charset="0"/>
            </a:endParaRPr>
          </a:p>
          <a:p>
            <a:pPr marL="0" indent="0" algn="r" rtl="1">
              <a:buNone/>
            </a:pPr>
            <a:endParaRPr lang="fa-IR" sz="4000" i="1" dirty="0" smtClean="0"/>
          </a:p>
        </p:txBody>
      </p:sp>
      <p:sp>
        <p:nvSpPr>
          <p:cNvPr id="4" name="Footer Placeholder 3"/>
          <p:cNvSpPr>
            <a:spLocks noGrp="1"/>
          </p:cNvSpPr>
          <p:nvPr>
            <p:ph type="ftr" sz="quarter" idx="10"/>
          </p:nvPr>
        </p:nvSpPr>
        <p:spPr>
          <a:xfrm>
            <a:off x="5486400" y="6400801"/>
            <a:ext cx="32766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2835624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smtClean="0">
                <a:cs typeface="2  Titr" pitchFamily="2" charset="-78"/>
              </a:rPr>
              <a:t>مناظره </a:t>
            </a:r>
            <a:r>
              <a:rPr lang="en-US" sz="3600" dirty="0" smtClean="0">
                <a:cs typeface="2  Titr" pitchFamily="2" charset="-78"/>
              </a:rPr>
              <a:t/>
            </a:r>
            <a:br>
              <a:rPr lang="en-US" sz="3600" dirty="0" smtClean="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33400" y="1066800"/>
            <a:ext cx="8191500" cy="4572000"/>
          </a:xfrm>
        </p:spPr>
        <p:txBody>
          <a:bodyPr/>
          <a:lstStyle/>
          <a:p>
            <a:pPr algn="r" rtl="1"/>
            <a:r>
              <a:rPr lang="fa-IR" sz="4000" dirty="0" smtClean="0"/>
              <a:t>گروه مخالف و موافق (واقعی </a:t>
            </a:r>
            <a:r>
              <a:rPr lang="fa-IR" sz="4000" dirty="0"/>
              <a:t>یا ایفای </a:t>
            </a:r>
            <a:r>
              <a:rPr lang="fa-IR" sz="4000" dirty="0" smtClean="0"/>
              <a:t>نقش) </a:t>
            </a:r>
            <a:endParaRPr lang="fa-IR" sz="4000" dirty="0"/>
          </a:p>
          <a:p>
            <a:pPr algn="r" rtl="1"/>
            <a:r>
              <a:rPr lang="fa-IR" sz="4000" dirty="0" smtClean="0"/>
              <a:t>کاربرد</a:t>
            </a:r>
          </a:p>
          <a:p>
            <a:pPr algn="r" rtl="1"/>
            <a:r>
              <a:rPr lang="fa-IR" sz="4000" dirty="0" smtClean="0"/>
              <a:t>موضوعات بحث برانگیز </a:t>
            </a:r>
            <a:endParaRPr lang="en-US" sz="4000" dirty="0" smtClean="0"/>
          </a:p>
          <a:p>
            <a:pPr lvl="1" algn="r" rtl="1"/>
            <a:r>
              <a:rPr lang="fa-IR" sz="3600" dirty="0" smtClean="0"/>
              <a:t>ارزشیابی دانشجو از استاد، آری یا خیر؟ </a:t>
            </a:r>
          </a:p>
          <a:p>
            <a:pPr lvl="1" algn="r" rtl="1"/>
            <a:r>
              <a:rPr lang="fa-IR" sz="3600" dirty="0" smtClean="0"/>
              <a:t>جراحی دیسک یا فیزیوتراپی؟ </a:t>
            </a:r>
          </a:p>
          <a:p>
            <a:pPr lvl="1" algn="r" rtl="1"/>
            <a:r>
              <a:rPr lang="fa-IR" sz="3600" dirty="0" smtClean="0"/>
              <a:t>داروی ژنریک یا برند؟ </a:t>
            </a:r>
          </a:p>
          <a:p>
            <a:pPr marL="57150" indent="0" algn="r" rtl="1">
              <a:buNone/>
            </a:pPr>
            <a:endParaRPr lang="fa-IR" sz="4000" dirty="0" smtClean="0"/>
          </a:p>
        </p:txBody>
      </p:sp>
      <p:sp>
        <p:nvSpPr>
          <p:cNvPr id="4" name="Footer Placeholder 3"/>
          <p:cNvSpPr>
            <a:spLocks noGrp="1"/>
          </p:cNvSpPr>
          <p:nvPr>
            <p:ph type="ftr" sz="quarter" idx="10"/>
          </p:nvPr>
        </p:nvSpPr>
        <p:spPr>
          <a:xfrm>
            <a:off x="5715000" y="6477000"/>
            <a:ext cx="30480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4114376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dirty="0" smtClean="0">
                <a:cs typeface="2  Titr" pitchFamily="2" charset="-78"/>
              </a:rPr>
              <a:t>استفاده از ايفای نقش</a:t>
            </a:r>
            <a:r>
              <a:rPr lang="en-US" dirty="0" smtClean="0">
                <a:cs typeface="2  Titr" pitchFamily="2" charset="-78"/>
              </a:rPr>
              <a:t/>
            </a:r>
            <a:br>
              <a:rPr lang="en-US" dirty="0" smtClean="0">
                <a:cs typeface="2  Titr" pitchFamily="2" charset="-78"/>
              </a:rPr>
            </a:br>
            <a:endParaRPr lang="en-US" dirty="0">
              <a:cs typeface="2  Titr" pitchFamily="2" charset="-78"/>
            </a:endParaRPr>
          </a:p>
        </p:txBody>
      </p:sp>
      <p:sp>
        <p:nvSpPr>
          <p:cNvPr id="3" name="Content Placeholder 2"/>
          <p:cNvSpPr>
            <a:spLocks noGrp="1"/>
          </p:cNvSpPr>
          <p:nvPr>
            <p:ph idx="1"/>
          </p:nvPr>
        </p:nvSpPr>
        <p:spPr>
          <a:xfrm>
            <a:off x="550235" y="1066800"/>
            <a:ext cx="8191500" cy="5105400"/>
          </a:xfrm>
        </p:spPr>
        <p:txBody>
          <a:bodyPr/>
          <a:lstStyle/>
          <a:p>
            <a:pPr algn="r" rtl="1"/>
            <a:r>
              <a:rPr lang="fa-IR" sz="3600" dirty="0" smtClean="0"/>
              <a:t>خود را جای دیگری گذاشتن </a:t>
            </a:r>
            <a:r>
              <a:rPr lang="fa-IR" sz="3600" dirty="0"/>
              <a:t>نه بازی نقش ها </a:t>
            </a:r>
            <a:r>
              <a:rPr lang="fa-IR" sz="3600" dirty="0" smtClean="0"/>
              <a:t>(بسته به نقش)  </a:t>
            </a:r>
            <a:endParaRPr lang="fa-IR" sz="3600" dirty="0"/>
          </a:p>
          <a:p>
            <a:pPr algn="r" rtl="1"/>
            <a:r>
              <a:rPr lang="fa-IR" sz="3600" dirty="0" smtClean="0"/>
              <a:t>کاربرد </a:t>
            </a:r>
          </a:p>
          <a:p>
            <a:pPr lvl="1" algn="r" rtl="1"/>
            <a:r>
              <a:rPr lang="fa-IR" sz="3200" dirty="0" smtClean="0"/>
              <a:t>گرفتن شرح حال و مصاحبه با بیمار مشکل </a:t>
            </a:r>
          </a:p>
          <a:p>
            <a:pPr lvl="1" algn="r" rtl="1"/>
            <a:r>
              <a:rPr lang="fa-IR" sz="3200" dirty="0" smtClean="0"/>
              <a:t>مدیریت کلاس در موقعیت مشکل</a:t>
            </a:r>
          </a:p>
          <a:p>
            <a:pPr lvl="1" algn="r" rtl="1"/>
            <a:r>
              <a:rPr lang="fa-IR" sz="3200" dirty="0" smtClean="0"/>
              <a:t>نحوه تعامل با بیمار عصبانی</a:t>
            </a:r>
          </a:p>
          <a:p>
            <a:pPr lvl="1" algn="r" rtl="1"/>
            <a:r>
              <a:rPr lang="fa-IR" sz="3200" dirty="0" smtClean="0"/>
              <a:t>نحوه ارائه خبر بد</a:t>
            </a:r>
          </a:p>
          <a:p>
            <a:pPr lvl="1" algn="r" rtl="1"/>
            <a:r>
              <a:rPr lang="fa-IR" sz="3200" dirty="0" smtClean="0"/>
              <a:t>تمرین معلمی </a:t>
            </a:r>
          </a:p>
          <a:p>
            <a:pPr marL="457200" lvl="1" indent="0" algn="r" rtl="1">
              <a:buNone/>
            </a:pPr>
            <a:r>
              <a:rPr lang="fa-IR" sz="3200" dirty="0" smtClean="0"/>
              <a:t> </a:t>
            </a:r>
          </a:p>
        </p:txBody>
      </p:sp>
      <p:sp>
        <p:nvSpPr>
          <p:cNvPr id="4" name="Footer Placeholder 3"/>
          <p:cNvSpPr>
            <a:spLocks noGrp="1"/>
          </p:cNvSpPr>
          <p:nvPr>
            <p:ph type="ftr" sz="quarter" idx="10"/>
          </p:nvPr>
        </p:nvSpPr>
        <p:spPr>
          <a:xfrm>
            <a:off x="5867400" y="6400801"/>
            <a:ext cx="28956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1120499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086600" cy="487363"/>
          </a:xfrm>
        </p:spPr>
        <p:txBody>
          <a:bodyPr/>
          <a:lstStyle/>
          <a:p>
            <a:pPr algn="ctr"/>
            <a:r>
              <a:rPr lang="fa-IR" sz="3600" dirty="0" smtClean="0">
                <a:cs typeface="2  Titr" pitchFamily="2" charset="-78"/>
              </a:rPr>
              <a:t>فیلم کوتاه </a:t>
            </a:r>
            <a:r>
              <a:rPr lang="en-US" sz="3600" dirty="0">
                <a:cs typeface="2  Titr" pitchFamily="2" charset="-78"/>
              </a:rPr>
              <a:t/>
            </a:r>
            <a:br>
              <a:rPr lang="en-US" sz="3600" dirty="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36058" y="990600"/>
            <a:ext cx="8191500" cy="5105400"/>
          </a:xfrm>
        </p:spPr>
        <p:txBody>
          <a:bodyPr/>
          <a:lstStyle/>
          <a:p>
            <a:pPr algn="r" rtl="1">
              <a:lnSpc>
                <a:spcPct val="200000"/>
              </a:lnSpc>
            </a:pPr>
            <a:r>
              <a:rPr lang="fa-IR" sz="3600" dirty="0" smtClean="0"/>
              <a:t>کاربرد: مهارت از طریق مشاهده </a:t>
            </a:r>
          </a:p>
          <a:p>
            <a:pPr lvl="1" algn="r" rtl="1">
              <a:lnSpc>
                <a:spcPct val="200000"/>
              </a:lnSpc>
            </a:pPr>
            <a:r>
              <a:rPr lang="fa-IR" sz="3200" dirty="0" smtClean="0"/>
              <a:t>آموزش پروسیجرها </a:t>
            </a:r>
          </a:p>
          <a:p>
            <a:pPr lvl="1" algn="r" rtl="1">
              <a:lnSpc>
                <a:spcPct val="200000"/>
              </a:lnSpc>
            </a:pPr>
            <a:r>
              <a:rPr lang="fa-IR" sz="3200" dirty="0" smtClean="0"/>
              <a:t>آموزش کار با نرم افزار </a:t>
            </a:r>
          </a:p>
          <a:p>
            <a:pPr lvl="1" algn="r" rtl="1">
              <a:lnSpc>
                <a:spcPct val="200000"/>
              </a:lnSpc>
            </a:pPr>
            <a:r>
              <a:rPr lang="fa-IR" sz="3200" dirty="0" smtClean="0"/>
              <a:t>آموزش معاینه و ارزیابی </a:t>
            </a:r>
            <a:endParaRPr lang="fa-IR" sz="3200" dirty="0"/>
          </a:p>
          <a:p>
            <a:pPr algn="r" rtl="1">
              <a:lnSpc>
                <a:spcPct val="200000"/>
              </a:lnSpc>
            </a:pPr>
            <a:r>
              <a:rPr lang="fa-IR" sz="3600" dirty="0" smtClean="0"/>
              <a:t>زبان فیلم  </a:t>
            </a:r>
          </a:p>
          <a:p>
            <a:pPr algn="r" rtl="1">
              <a:lnSpc>
                <a:spcPct val="200000"/>
              </a:lnSpc>
            </a:pPr>
            <a:endParaRPr lang="en-US" sz="3600" dirty="0"/>
          </a:p>
        </p:txBody>
      </p:sp>
      <p:sp>
        <p:nvSpPr>
          <p:cNvPr id="4" name="Footer Placeholder 3"/>
          <p:cNvSpPr>
            <a:spLocks noGrp="1"/>
          </p:cNvSpPr>
          <p:nvPr>
            <p:ph type="ftr" sz="quarter" idx="10"/>
          </p:nvPr>
        </p:nvSpPr>
        <p:spPr>
          <a:xfrm>
            <a:off x="5410200" y="6324601"/>
            <a:ext cx="33528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335973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86600" cy="487363"/>
          </a:xfrm>
        </p:spPr>
        <p:txBody>
          <a:bodyPr/>
          <a:lstStyle/>
          <a:p>
            <a:pPr lvl="0" algn="ctr"/>
            <a:r>
              <a:rPr lang="fa-IR" sz="3600" dirty="0">
                <a:cs typeface="2  Titr" pitchFamily="2" charset="-78"/>
              </a:rPr>
              <a:t>ارزشيابی </a:t>
            </a:r>
            <a:r>
              <a:rPr lang="fa-IR" sz="3600" dirty="0" smtClean="0">
                <a:cs typeface="2  Titr" pitchFamily="2" charset="-78"/>
              </a:rPr>
              <a:t>يادگيری</a:t>
            </a:r>
            <a:r>
              <a:rPr lang="en-US" sz="3600" dirty="0">
                <a:cs typeface="2  Titr" pitchFamily="2" charset="-78"/>
              </a:rPr>
              <a:t/>
            </a:r>
            <a:br>
              <a:rPr lang="en-US" sz="3600" dirty="0">
                <a:cs typeface="2  Titr" pitchFamily="2" charset="-78"/>
              </a:rPr>
            </a:br>
            <a:endParaRPr lang="en-US" sz="3600" dirty="0">
              <a:cs typeface="2  Titr" pitchFamily="2" charset="-78"/>
            </a:endParaRPr>
          </a:p>
        </p:txBody>
      </p:sp>
      <p:sp>
        <p:nvSpPr>
          <p:cNvPr id="3" name="Content Placeholder 2"/>
          <p:cNvSpPr>
            <a:spLocks noGrp="1"/>
          </p:cNvSpPr>
          <p:nvPr>
            <p:ph idx="1"/>
          </p:nvPr>
        </p:nvSpPr>
        <p:spPr>
          <a:xfrm>
            <a:off x="571500" y="1081882"/>
            <a:ext cx="8191500" cy="5105400"/>
          </a:xfrm>
        </p:spPr>
        <p:txBody>
          <a:bodyPr/>
          <a:lstStyle/>
          <a:p>
            <a:pPr algn="r" rtl="1"/>
            <a:r>
              <a:rPr lang="fa-IR" sz="4000" dirty="0" smtClean="0"/>
              <a:t>دو کاربرد </a:t>
            </a:r>
          </a:p>
          <a:p>
            <a:pPr lvl="1" algn="r" rtl="1"/>
            <a:r>
              <a:rPr lang="fa-IR" sz="3600" dirty="0" smtClean="0"/>
              <a:t>ارزیابی یادگیری </a:t>
            </a:r>
          </a:p>
          <a:p>
            <a:pPr lvl="1" algn="r" rtl="1"/>
            <a:r>
              <a:rPr lang="fa-IR" sz="3600" dirty="0" smtClean="0"/>
              <a:t>تعاملی و فعال کردن کلاس </a:t>
            </a:r>
          </a:p>
          <a:p>
            <a:pPr algn="r" rtl="1"/>
            <a:r>
              <a:rPr lang="fa-IR" sz="4000" dirty="0" smtClean="0"/>
              <a:t>روش ها: </a:t>
            </a:r>
          </a:p>
          <a:p>
            <a:pPr lvl="1" algn="r" rtl="1"/>
            <a:r>
              <a:rPr lang="fa-IR" sz="3600" dirty="0" smtClean="0"/>
              <a:t>هر فرد یک نکته </a:t>
            </a:r>
            <a:endParaRPr lang="en-US" sz="3600" dirty="0" smtClean="0"/>
          </a:p>
          <a:p>
            <a:pPr lvl="1" algn="r" rtl="1"/>
            <a:r>
              <a:rPr lang="en-US" sz="3600" dirty="0" smtClean="0"/>
              <a:t>Snow storm</a:t>
            </a:r>
            <a:endParaRPr lang="fa-IR" sz="3600" dirty="0" smtClean="0"/>
          </a:p>
          <a:p>
            <a:pPr lvl="1" algn="r" rtl="1"/>
            <a:r>
              <a:rPr lang="en-US" sz="3600" dirty="0" smtClean="0"/>
              <a:t>Ticket</a:t>
            </a:r>
            <a:r>
              <a:rPr lang="fa-IR" sz="3600" dirty="0" smtClean="0"/>
              <a:t> </a:t>
            </a:r>
          </a:p>
          <a:p>
            <a:pPr lvl="1" algn="r" rtl="1"/>
            <a:r>
              <a:rPr lang="fa-IR" sz="3600" dirty="0" smtClean="0"/>
              <a:t>برگه های </a:t>
            </a:r>
            <a:r>
              <a:rPr lang="en-US" sz="3600" dirty="0"/>
              <a:t>one minute </a:t>
            </a:r>
            <a:endParaRPr lang="fa-IR" sz="3600" dirty="0" smtClean="0"/>
          </a:p>
          <a:p>
            <a:pPr lvl="1" algn="r" rtl="1"/>
            <a:endParaRPr lang="fa-IR" sz="3600" dirty="0" smtClean="0"/>
          </a:p>
          <a:p>
            <a:pPr algn="r" rtl="1"/>
            <a:endParaRPr lang="en-US" sz="4000" dirty="0"/>
          </a:p>
        </p:txBody>
      </p:sp>
      <p:sp>
        <p:nvSpPr>
          <p:cNvPr id="4" name="Footer Placeholder 3"/>
          <p:cNvSpPr>
            <a:spLocks noGrp="1"/>
          </p:cNvSpPr>
          <p:nvPr>
            <p:ph type="ftr" sz="quarter" idx="10"/>
          </p:nvPr>
        </p:nvSpPr>
        <p:spPr>
          <a:xfrm>
            <a:off x="4724400" y="6324601"/>
            <a:ext cx="40386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1723618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2  Titr" pitchFamily="2" charset="-78"/>
              </a:rPr>
              <a:t>خلاصه </a:t>
            </a:r>
            <a:endParaRPr lang="en-US" sz="3600" dirty="0">
              <a:cs typeface="2  Titr" pitchFamily="2" charset="-78"/>
            </a:endParaRPr>
          </a:p>
        </p:txBody>
      </p:sp>
      <p:sp>
        <p:nvSpPr>
          <p:cNvPr id="3" name="Content Placeholder 2"/>
          <p:cNvSpPr>
            <a:spLocks noGrp="1"/>
          </p:cNvSpPr>
          <p:nvPr>
            <p:ph idx="1"/>
          </p:nvPr>
        </p:nvSpPr>
        <p:spPr/>
        <p:txBody>
          <a:bodyPr/>
          <a:lstStyle/>
          <a:p>
            <a:pPr algn="r" rtl="1">
              <a:lnSpc>
                <a:spcPct val="150000"/>
              </a:lnSpc>
            </a:pPr>
            <a:r>
              <a:rPr lang="fa-IR" sz="3600" dirty="0" smtClean="0"/>
              <a:t>در این ارائه از چند تکنیک استفاده کردیم؟ </a:t>
            </a:r>
          </a:p>
          <a:p>
            <a:pPr lvl="1" algn="r" rtl="1">
              <a:lnSpc>
                <a:spcPct val="150000"/>
              </a:lnSpc>
            </a:pPr>
            <a:r>
              <a:rPr lang="fa-IR" sz="3200" dirty="0" smtClean="0"/>
              <a:t>کوئیز </a:t>
            </a:r>
          </a:p>
          <a:p>
            <a:pPr lvl="1" algn="r" rtl="1">
              <a:lnSpc>
                <a:spcPct val="150000"/>
              </a:lnSpc>
            </a:pPr>
            <a:r>
              <a:rPr lang="fa-IR" sz="3200" dirty="0" smtClean="0"/>
              <a:t>کار </a:t>
            </a:r>
            <a:r>
              <a:rPr lang="fa-IR" sz="3200" dirty="0"/>
              <a:t>در گروه کوچک </a:t>
            </a:r>
          </a:p>
          <a:p>
            <a:pPr lvl="1" algn="r" rtl="1">
              <a:lnSpc>
                <a:spcPct val="150000"/>
              </a:lnSpc>
            </a:pPr>
            <a:r>
              <a:rPr lang="fa-IR" sz="3200" dirty="0" smtClean="0"/>
              <a:t>پرسش و پاسخ </a:t>
            </a:r>
          </a:p>
          <a:p>
            <a:pPr lvl="1" algn="r" rtl="1">
              <a:lnSpc>
                <a:spcPct val="150000"/>
              </a:lnSpc>
            </a:pPr>
            <a:r>
              <a:rPr lang="fa-IR" sz="3200" dirty="0" smtClean="0"/>
              <a:t>ارزشیابی فعال سخنرانی </a:t>
            </a:r>
          </a:p>
          <a:p>
            <a:pPr lvl="1" algn="r" rtl="1">
              <a:lnSpc>
                <a:spcPct val="150000"/>
              </a:lnSpc>
            </a:pPr>
            <a:r>
              <a:rPr lang="fa-IR" sz="3200" dirty="0" smtClean="0"/>
              <a:t>فلش کارت </a:t>
            </a:r>
          </a:p>
        </p:txBody>
      </p:sp>
      <p:sp>
        <p:nvSpPr>
          <p:cNvPr id="4" name="Footer Placeholder 3"/>
          <p:cNvSpPr>
            <a:spLocks noGrp="1"/>
          </p:cNvSpPr>
          <p:nvPr>
            <p:ph type="ftr" sz="quarter" idx="10"/>
          </p:nvPr>
        </p:nvSpPr>
        <p:spPr>
          <a:xfrm>
            <a:off x="5562600" y="6477000"/>
            <a:ext cx="32004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327751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2  Titr" pitchFamily="2" charset="-78"/>
              </a:rPr>
              <a:t>خلاصه </a:t>
            </a:r>
            <a:endParaRPr lang="en-US" sz="3600" dirty="0">
              <a:cs typeface="2  Titr" pitchFamily="2" charset="-78"/>
            </a:endParaRPr>
          </a:p>
        </p:txBody>
      </p:sp>
      <p:sp>
        <p:nvSpPr>
          <p:cNvPr id="3" name="Content Placeholder 2"/>
          <p:cNvSpPr>
            <a:spLocks noGrp="1"/>
          </p:cNvSpPr>
          <p:nvPr>
            <p:ph idx="1"/>
          </p:nvPr>
        </p:nvSpPr>
        <p:spPr/>
        <p:txBody>
          <a:bodyPr/>
          <a:lstStyle/>
          <a:p>
            <a:pPr marL="0" indent="0" algn="ctr" rtl="1">
              <a:lnSpc>
                <a:spcPct val="150000"/>
              </a:lnSpc>
              <a:buNone/>
            </a:pPr>
            <a:r>
              <a:rPr lang="fa-IR" sz="3200" b="1" dirty="0" smtClean="0"/>
              <a:t>لطفا یک دقیقه به این سوالات فکر کنید</a:t>
            </a:r>
          </a:p>
          <a:p>
            <a:pPr algn="r" rtl="1">
              <a:lnSpc>
                <a:spcPct val="150000"/>
              </a:lnSpc>
            </a:pPr>
            <a:r>
              <a:rPr lang="fa-IR" sz="3200" dirty="0" smtClean="0"/>
              <a:t>کدام بخش از مطالب برایتان جالب بود؟</a:t>
            </a:r>
          </a:p>
          <a:p>
            <a:pPr algn="r" rtl="1">
              <a:lnSpc>
                <a:spcPct val="150000"/>
              </a:lnSpc>
            </a:pPr>
            <a:r>
              <a:rPr lang="fa-IR" sz="3200" dirty="0" smtClean="0"/>
              <a:t>کدام بخش مبهم بود؟ </a:t>
            </a:r>
          </a:p>
          <a:p>
            <a:pPr algn="r" rtl="1">
              <a:lnSpc>
                <a:spcPct val="150000"/>
              </a:lnSpc>
            </a:pPr>
            <a:r>
              <a:rPr lang="fa-IR" sz="3200" dirty="0" smtClean="0"/>
              <a:t>از آن چه یاد گرفتید چه استفاده ای خواهید کرد؟ </a:t>
            </a:r>
          </a:p>
          <a:p>
            <a:pPr marL="0" indent="0" algn="ctr" rtl="1">
              <a:lnSpc>
                <a:spcPct val="150000"/>
              </a:lnSpc>
              <a:buNone/>
            </a:pPr>
            <a:endParaRPr lang="en-US" sz="3200" b="1" dirty="0"/>
          </a:p>
        </p:txBody>
      </p:sp>
      <p:sp>
        <p:nvSpPr>
          <p:cNvPr id="4" name="Footer Placeholder 3"/>
          <p:cNvSpPr>
            <a:spLocks noGrp="1"/>
          </p:cNvSpPr>
          <p:nvPr>
            <p:ph type="ftr" sz="quarter" idx="10"/>
          </p:nvPr>
        </p:nvSpPr>
        <p:spPr>
          <a:xfrm>
            <a:off x="5791200" y="6324601"/>
            <a:ext cx="29718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200453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Titr"/>
              </a:rPr>
              <a:t>تكنيك‌هاي تعاملي كردن سخنراني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2789957"/>
              </p:ext>
            </p:extLst>
          </p:nvPr>
        </p:nvGraphicFramePr>
        <p:xfrm>
          <a:off x="533400" y="1295400"/>
          <a:ext cx="81915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0"/>
          </p:nvPr>
        </p:nvSpPr>
        <p:spPr>
          <a:xfrm>
            <a:off x="5791200" y="6400801"/>
            <a:ext cx="29718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3253963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2  Titr" pitchFamily="2" charset="-78"/>
              </a:rPr>
              <a:t>اهداف </a:t>
            </a:r>
            <a:endParaRPr lang="en-US" sz="3600" dirty="0">
              <a:cs typeface="2  Titr" pitchFamily="2" charset="-78"/>
            </a:endParaRPr>
          </a:p>
        </p:txBody>
      </p:sp>
      <p:sp>
        <p:nvSpPr>
          <p:cNvPr id="3" name="Content Placeholder 2"/>
          <p:cNvSpPr>
            <a:spLocks noGrp="1"/>
          </p:cNvSpPr>
          <p:nvPr>
            <p:ph idx="1"/>
          </p:nvPr>
        </p:nvSpPr>
        <p:spPr/>
        <p:txBody>
          <a:bodyPr/>
          <a:lstStyle/>
          <a:p>
            <a:pPr algn="r" rtl="1">
              <a:lnSpc>
                <a:spcPct val="150000"/>
              </a:lnSpc>
            </a:pPr>
            <a:r>
              <a:rPr lang="fa-IR" sz="3200" b="1" dirty="0" smtClean="0"/>
              <a:t>آشنایی با تعریف و اهمیت سخنرانی تعاملی</a:t>
            </a:r>
          </a:p>
          <a:p>
            <a:pPr algn="r" rtl="1">
              <a:lnSpc>
                <a:spcPct val="150000"/>
              </a:lnSpc>
            </a:pPr>
            <a:r>
              <a:rPr lang="fa-IR" sz="3200" b="1" dirty="0" smtClean="0"/>
              <a:t>آشنایی با تکنیک های تعاملی کردن سخنرانی</a:t>
            </a:r>
          </a:p>
          <a:p>
            <a:pPr algn="r" rtl="1">
              <a:lnSpc>
                <a:spcPct val="150000"/>
              </a:lnSpc>
            </a:pPr>
            <a:r>
              <a:rPr lang="fa-IR" sz="3200" b="1" dirty="0" smtClean="0"/>
              <a:t>فعال بودن در طول ارائه </a:t>
            </a:r>
          </a:p>
          <a:p>
            <a:pPr algn="r" rtl="1">
              <a:lnSpc>
                <a:spcPct val="150000"/>
              </a:lnSpc>
            </a:pPr>
            <a:r>
              <a:rPr lang="fa-IR" sz="3200" b="1" dirty="0" smtClean="0"/>
              <a:t>ایجاد زمینه ای برای تفکر بر کاربرد تکنیک ها   </a:t>
            </a:r>
          </a:p>
        </p:txBody>
      </p:sp>
      <p:sp>
        <p:nvSpPr>
          <p:cNvPr id="4" name="Footer Placeholder 3"/>
          <p:cNvSpPr>
            <a:spLocks noGrp="1"/>
          </p:cNvSpPr>
          <p:nvPr>
            <p:ph type="ftr" sz="quarter" idx="10"/>
          </p:nvPr>
        </p:nvSpPr>
        <p:spPr>
          <a:xfrm>
            <a:off x="5715000" y="6324601"/>
            <a:ext cx="3048000" cy="4254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27038238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Titr"/>
              </a:rPr>
              <a:t>تكنيك‌هاي تعاملي كردن سخنراني </a:t>
            </a:r>
            <a:endParaRPr lang="en-US" dirty="0"/>
          </a:p>
        </p:txBody>
      </p:sp>
      <p:sp>
        <p:nvSpPr>
          <p:cNvPr id="4" name="Footer Placeholder 3"/>
          <p:cNvSpPr>
            <a:spLocks noGrp="1"/>
          </p:cNvSpPr>
          <p:nvPr>
            <p:ph type="ftr" sz="quarter" idx="10"/>
          </p:nvPr>
        </p:nvSpPr>
        <p:spPr>
          <a:xfrm>
            <a:off x="5943600" y="6400801"/>
            <a:ext cx="2819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graphicFrame>
        <p:nvGraphicFramePr>
          <p:cNvPr id="5" name="Content Placeholder 4"/>
          <p:cNvGraphicFramePr>
            <a:graphicFrameLocks/>
          </p:cNvGraphicFramePr>
          <p:nvPr>
            <p:extLst>
              <p:ext uri="{D42A27DB-BD31-4B8C-83A1-F6EECF244321}">
                <p14:modId xmlns:p14="http://schemas.microsoft.com/office/powerpoint/2010/main" val="2392543906"/>
              </p:ext>
            </p:extLst>
          </p:nvPr>
        </p:nvGraphicFramePr>
        <p:xfrm>
          <a:off x="685800" y="1371600"/>
          <a:ext cx="81915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907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2  Titr"/>
              </a:rPr>
              <a:t>ارزیابی ارائه ها </a:t>
            </a:r>
            <a:endParaRPr lang="en-US" dirty="0">
              <a:cs typeface="2  Titr"/>
            </a:endParaRPr>
          </a:p>
        </p:txBody>
      </p:sp>
      <p:sp>
        <p:nvSpPr>
          <p:cNvPr id="3" name="Content Placeholder 2"/>
          <p:cNvSpPr>
            <a:spLocks noGrp="1"/>
          </p:cNvSpPr>
          <p:nvPr>
            <p:ph idx="1"/>
          </p:nvPr>
        </p:nvSpPr>
        <p:spPr/>
        <p:txBody>
          <a:bodyPr/>
          <a:lstStyle/>
          <a:p>
            <a:pPr algn="r" rtl="1"/>
            <a:r>
              <a:rPr lang="fa-IR" dirty="0">
                <a:cs typeface="Yagut" pitchFamily="2" charset="-78"/>
              </a:rPr>
              <a:t>ساختار سخنرانی </a:t>
            </a:r>
          </a:p>
          <a:p>
            <a:pPr lvl="1" algn="r" rtl="1"/>
            <a:r>
              <a:rPr lang="fa-IR" sz="2800" dirty="0">
                <a:ea typeface="+mn-ea"/>
                <a:cs typeface="Yagut" pitchFamily="2" charset="-78"/>
              </a:rPr>
              <a:t>معرفی </a:t>
            </a:r>
          </a:p>
          <a:p>
            <a:pPr lvl="1" algn="r" rtl="1"/>
            <a:r>
              <a:rPr lang="fa-IR" sz="2800" dirty="0">
                <a:ea typeface="+mn-ea"/>
                <a:cs typeface="Yagut" pitchFamily="2" charset="-78"/>
              </a:rPr>
              <a:t>هدف </a:t>
            </a:r>
          </a:p>
          <a:p>
            <a:pPr lvl="1" algn="r" rtl="1"/>
            <a:r>
              <a:rPr lang="fa-IR" sz="2800" dirty="0">
                <a:ea typeface="+mn-ea"/>
                <a:cs typeface="Yagut" pitchFamily="2" charset="-78"/>
              </a:rPr>
              <a:t>از یک تکنیک جلب توجه </a:t>
            </a:r>
          </a:p>
          <a:p>
            <a:pPr lvl="1" algn="r" rtl="1"/>
            <a:r>
              <a:rPr lang="fa-IR" sz="2800" dirty="0">
                <a:ea typeface="+mn-ea"/>
                <a:cs typeface="Yagut" pitchFamily="2" charset="-78"/>
              </a:rPr>
              <a:t>ورود به بدنه سخنرانی </a:t>
            </a:r>
          </a:p>
          <a:p>
            <a:pPr lvl="1" algn="r" rtl="1"/>
            <a:r>
              <a:rPr lang="fa-IR" sz="2800" dirty="0">
                <a:ea typeface="+mn-ea"/>
                <a:cs typeface="Yagut" pitchFamily="2" charset="-78"/>
              </a:rPr>
              <a:t>استفاده از مثال وزبان ساده و تکنیک های جلب توجه </a:t>
            </a:r>
          </a:p>
          <a:p>
            <a:pPr lvl="1" algn="r" rtl="1"/>
            <a:r>
              <a:rPr lang="fa-IR" sz="2800" dirty="0">
                <a:ea typeface="+mn-ea"/>
                <a:cs typeface="Yagut" pitchFamily="2" charset="-78"/>
              </a:rPr>
              <a:t>جمع بندی </a:t>
            </a:r>
          </a:p>
          <a:p>
            <a:pPr algn="r" rtl="1"/>
            <a:r>
              <a:rPr lang="fa-IR" dirty="0">
                <a:cs typeface="Yagut" pitchFamily="2" charset="-78"/>
              </a:rPr>
              <a:t>ست اسلاید </a:t>
            </a:r>
          </a:p>
          <a:p>
            <a:pPr algn="r" rtl="1"/>
            <a:r>
              <a:rPr lang="fa-IR" dirty="0">
                <a:cs typeface="Yagut" pitchFamily="2" charset="-78"/>
              </a:rPr>
              <a:t>زبان بدن، تحرک و ...</a:t>
            </a:r>
            <a:endParaRPr lang="en-US" dirty="0">
              <a:cs typeface="Yagut" pitchFamily="2" charset="-78"/>
            </a:endParaRPr>
          </a:p>
        </p:txBody>
      </p:sp>
      <p:sp>
        <p:nvSpPr>
          <p:cNvPr id="4" name="Footer Placeholder 3"/>
          <p:cNvSpPr>
            <a:spLocks noGrp="1"/>
          </p:cNvSpPr>
          <p:nvPr>
            <p:ph type="ftr" sz="quarter" idx="10"/>
          </p:nvPr>
        </p:nvSpPr>
        <p:spPr>
          <a:xfrm>
            <a:off x="5943600" y="6477000"/>
            <a:ext cx="28194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3247526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Yagut" pitchFamily="2" charset="-78"/>
              </a:rPr>
              <a:t>علل مقاومت در برابر اجرای تکنیک های تعاملی</a:t>
            </a:r>
            <a:endParaRPr lang="en-US" dirty="0">
              <a:cs typeface="B Yagut" pitchFamily="2" charset="-78"/>
            </a:endParaRPr>
          </a:p>
        </p:txBody>
      </p:sp>
      <p:sp>
        <p:nvSpPr>
          <p:cNvPr id="3" name="Content Placeholder 2"/>
          <p:cNvSpPr>
            <a:spLocks noGrp="1"/>
          </p:cNvSpPr>
          <p:nvPr>
            <p:ph idx="1"/>
          </p:nvPr>
        </p:nvSpPr>
        <p:spPr/>
        <p:txBody>
          <a:bodyPr/>
          <a:lstStyle/>
          <a:p>
            <a:pPr algn="r" rtl="1"/>
            <a:r>
              <a:rPr lang="fa-IR" b="1" dirty="0" smtClean="0">
                <a:cs typeface="B Yagut" pitchFamily="2" charset="-78"/>
              </a:rPr>
              <a:t>نگرانی:</a:t>
            </a:r>
          </a:p>
          <a:p>
            <a:pPr lvl="1" algn="r" rtl="1"/>
            <a:r>
              <a:rPr lang="fa-IR" b="1" dirty="0" smtClean="0">
                <a:cs typeface="B Yagut" pitchFamily="2" charset="-78"/>
              </a:rPr>
              <a:t>از دست دادن کنترل بر دانشجویان </a:t>
            </a:r>
          </a:p>
          <a:p>
            <a:pPr lvl="1" algn="r" rtl="1"/>
            <a:r>
              <a:rPr lang="fa-IR" b="1" dirty="0" smtClean="0">
                <a:cs typeface="B Yagut" pitchFamily="2" charset="-78"/>
              </a:rPr>
              <a:t>از دست دادن امکان پوشش کامل محتوا</a:t>
            </a:r>
          </a:p>
          <a:p>
            <a:pPr lvl="1" algn="r" rtl="1"/>
            <a:r>
              <a:rPr lang="fa-IR" b="1" dirty="0" smtClean="0">
                <a:cs typeface="B Yagut" pitchFamily="2" charset="-78"/>
              </a:rPr>
              <a:t>بلد نبودن پاسخ به سوالاتی که مطرح می شود</a:t>
            </a:r>
          </a:p>
          <a:p>
            <a:pPr lvl="1" algn="r" rtl="1"/>
            <a:r>
              <a:rPr lang="fa-IR" b="1" dirty="0" smtClean="0">
                <a:cs typeface="B Yagut" pitchFamily="2" charset="-78"/>
              </a:rPr>
              <a:t>غالب شدن یک گروه از دانشجویان بر کل کلاس </a:t>
            </a:r>
          </a:p>
          <a:p>
            <a:pPr algn="r" rtl="1"/>
            <a:r>
              <a:rPr lang="fa-IR" b="1" dirty="0" smtClean="0">
                <a:cs typeface="B Yagut" pitchFamily="2" charset="-78"/>
              </a:rPr>
              <a:t>محدویت های موجود:</a:t>
            </a:r>
          </a:p>
          <a:p>
            <a:pPr lvl="1" algn="r" rtl="1"/>
            <a:r>
              <a:rPr lang="fa-IR" b="1" dirty="0" smtClean="0">
                <a:cs typeface="B Yagut" pitchFamily="2" charset="-78"/>
              </a:rPr>
              <a:t>کمبود زمان </a:t>
            </a:r>
          </a:p>
          <a:p>
            <a:pPr lvl="1" algn="r" rtl="1"/>
            <a:r>
              <a:rPr lang="fa-IR" b="1" dirty="0" smtClean="0">
                <a:cs typeface="B Yagut" pitchFamily="2" charset="-78"/>
              </a:rPr>
              <a:t>نامناسب بودن فضای کلاس</a:t>
            </a:r>
          </a:p>
          <a:p>
            <a:pPr lvl="1" algn="r" rtl="1"/>
            <a:r>
              <a:rPr lang="fa-IR" b="1" dirty="0" smtClean="0">
                <a:cs typeface="B Yagut" pitchFamily="2" charset="-78"/>
              </a:rPr>
              <a:t>انتظارات دانشجویان برای دریافت اطلاعات</a:t>
            </a:r>
          </a:p>
          <a:p>
            <a:pPr lvl="1" algn="r" rtl="1"/>
            <a:r>
              <a:rPr lang="fa-IR" b="1" dirty="0" smtClean="0">
                <a:cs typeface="B Yagut" pitchFamily="2" charset="-78"/>
              </a:rPr>
              <a:t>ماهیت حفظی مطلب مورد ارایه (علوم پایه حفظ کردنی است)‌</a:t>
            </a:r>
          </a:p>
          <a:p>
            <a:pPr lvl="1" algn="r" rtl="1"/>
            <a:r>
              <a:rPr lang="fa-IR" b="1" dirty="0" smtClean="0">
                <a:cs typeface="B Yagut" pitchFamily="2" charset="-78"/>
              </a:rPr>
              <a:t>سطح دانشجویان </a:t>
            </a:r>
            <a:r>
              <a:rPr lang="en-US" sz="2400" b="1" dirty="0" smtClean="0">
                <a:cs typeface="B Yagut" pitchFamily="2" charset="-78"/>
              </a:rPr>
              <a:t>undergraduate</a:t>
            </a:r>
            <a:endParaRPr lang="en-US" b="1" dirty="0">
              <a:cs typeface="B Yagut" pitchFamily="2" charset="-78"/>
            </a:endParaRPr>
          </a:p>
        </p:txBody>
      </p:sp>
      <p:sp>
        <p:nvSpPr>
          <p:cNvPr id="4" name="Footer Placeholder 3"/>
          <p:cNvSpPr>
            <a:spLocks noGrp="1"/>
          </p:cNvSpPr>
          <p:nvPr>
            <p:ph type="ftr" sz="quarter" idx="10"/>
          </p:nvPr>
        </p:nvSpPr>
        <p:spPr>
          <a:xfrm>
            <a:off x="5334000" y="6476999"/>
            <a:ext cx="3429000" cy="381001"/>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7159044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noGrp="1"/>
          </p:cNvSpPr>
          <p:nvPr>
            <p:ph idx="1"/>
          </p:nvPr>
        </p:nvSpPr>
        <p:spPr>
          <a:prstGeom prst="roundRect">
            <a:avLst/>
          </a:prstGeom>
        </p:spPr>
        <p:txBody>
          <a:bodyPr/>
          <a:lstStyle>
            <a:lvl1pPr marL="274320" indent="-274320" algn="r" rtl="1" eaLnBrk="1" latinLnBrk="0" hangingPunct="1">
              <a:spcBef>
                <a:spcPts val="600"/>
              </a:spcBef>
              <a:buClr>
                <a:srgbClr val="FFFF00"/>
              </a:buClr>
              <a:buSzPct val="70000"/>
              <a:buFont typeface="Wingdings"/>
              <a:buChar char=""/>
              <a:defRPr kumimoji="0" sz="2400" kern="1200">
                <a:solidFill>
                  <a:schemeClr val="tx1"/>
                </a:solidFill>
                <a:latin typeface="+mn-lt"/>
                <a:ea typeface="+mn-ea"/>
                <a:cs typeface="B Titr" pitchFamily="2" charset="-78"/>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B Yagut" pitchFamily="2" charset="-78"/>
              </a:defRPr>
            </a:lvl2pPr>
            <a:lvl3pPr marL="914400" indent="-182880" algn="r" rtl="1" eaLnBrk="1" latinLnBrk="0" hangingPunct="1">
              <a:spcBef>
                <a:spcPct val="20000"/>
              </a:spcBef>
              <a:buClr>
                <a:srgbClr val="FFC000"/>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365760" lvl="1" indent="0" algn="ctr">
              <a:lnSpc>
                <a:spcPct val="150000"/>
              </a:lnSpc>
              <a:buNone/>
            </a:pPr>
            <a:r>
              <a:rPr lang="fa-IR" sz="4000" dirty="0" smtClean="0">
                <a:latin typeface="IranNastaliq" pitchFamily="18" charset="0"/>
                <a:cs typeface="IranNastaliq" pitchFamily="18" charset="0"/>
              </a:rPr>
              <a:t>در امتداد کدامیک از راه هایی که به ستاره ها ختم میشوند، باید به دنبال آخرین راز هستی باشیم؟ </a:t>
            </a:r>
          </a:p>
          <a:p>
            <a:pPr marL="365760" lvl="1" indent="0" algn="ctr">
              <a:lnSpc>
                <a:spcPct val="150000"/>
              </a:lnSpc>
              <a:buNone/>
            </a:pPr>
            <a:r>
              <a:rPr lang="fa-IR" sz="4000" dirty="0" smtClean="0">
                <a:latin typeface="IranNastaliq" pitchFamily="18" charset="0"/>
                <a:cs typeface="IranNastaliq" pitchFamily="18" charset="0"/>
              </a:rPr>
              <a:t>این سفر سخت، عظیم و گاهی غیر ممکن است اما هنوز ما را از آزمودن</a:t>
            </a:r>
            <a:r>
              <a:rPr lang="fa-IR" sz="4000" dirty="0" smtClean="0">
                <a:solidFill>
                  <a:srgbClr val="FF0000"/>
                </a:solidFill>
                <a:latin typeface="IranNastaliq" pitchFamily="18" charset="0"/>
                <a:cs typeface="IranNastaliq" pitchFamily="18" charset="0"/>
              </a:rPr>
              <a:t> و آموختن </a:t>
            </a:r>
            <a:r>
              <a:rPr lang="fa-IR" sz="4000" dirty="0" smtClean="0">
                <a:latin typeface="IranNastaliq" pitchFamily="18" charset="0"/>
                <a:cs typeface="IranNastaliq" pitchFamily="18" charset="0"/>
              </a:rPr>
              <a:t>باز نمی دارد ...</a:t>
            </a:r>
          </a:p>
          <a:p>
            <a:pPr marL="365760" lvl="1" indent="0" algn="l">
              <a:lnSpc>
                <a:spcPct val="150000"/>
              </a:lnSpc>
              <a:buNone/>
            </a:pPr>
            <a:r>
              <a:rPr lang="fa-IR" sz="1600" dirty="0" smtClean="0">
                <a:latin typeface="IranNastaliq" pitchFamily="18" charset="0"/>
                <a:cs typeface="IranNastaliq" pitchFamily="18" charset="0"/>
              </a:rPr>
              <a:t>لورن ایسلی برگرفته از کتاب آدمیت لئو بوسکالیا </a:t>
            </a:r>
          </a:p>
          <a:p>
            <a:pPr marL="365760" lvl="1" indent="0" algn="ctr">
              <a:lnSpc>
                <a:spcPct val="150000"/>
              </a:lnSpc>
              <a:buNone/>
            </a:pPr>
            <a:endParaRPr lang="fa-IR" sz="4000" dirty="0" smtClean="0">
              <a:latin typeface="IranNastaliq" pitchFamily="18" charset="0"/>
              <a:cs typeface="IranNastaliq" pitchFamily="18" charset="0"/>
            </a:endParaRPr>
          </a:p>
          <a:p>
            <a:pPr marL="0" indent="0" algn="ctr">
              <a:lnSpc>
                <a:spcPct val="150000"/>
              </a:lnSpc>
              <a:buNone/>
            </a:pPr>
            <a:endParaRPr lang="en-US" sz="4400" dirty="0" smtClean="0">
              <a:latin typeface="IranNastaliq" pitchFamily="18" charset="0"/>
              <a:cs typeface="IranNastaliq" pitchFamily="18" charset="0"/>
            </a:endParaRPr>
          </a:p>
        </p:txBody>
      </p:sp>
    </p:spTree>
    <p:extLst>
      <p:ext uri="{BB962C8B-B14F-4D97-AF65-F5344CB8AC3E}">
        <p14:creationId xmlns:p14="http://schemas.microsoft.com/office/powerpoint/2010/main" val="3032902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مناظره کنیم</a:t>
            </a:r>
            <a:endParaRPr lang="en-US" dirty="0">
              <a:cs typeface="B Nazanin" panose="00000400000000000000" pitchFamily="2" charset="-78"/>
            </a:endParaRPr>
          </a:p>
        </p:txBody>
      </p:sp>
      <p:sp>
        <p:nvSpPr>
          <p:cNvPr id="3" name="Content Placeholder 2"/>
          <p:cNvSpPr>
            <a:spLocks noGrp="1"/>
          </p:cNvSpPr>
          <p:nvPr>
            <p:ph idx="1"/>
          </p:nvPr>
        </p:nvSpPr>
        <p:spPr/>
        <p:txBody>
          <a:bodyPr/>
          <a:lstStyle/>
          <a:p>
            <a:pPr algn="ctr" rtl="1"/>
            <a:endParaRPr lang="fa-IR" sz="3600" dirty="0" smtClean="0">
              <a:cs typeface="B Nazanin" panose="00000400000000000000" pitchFamily="2" charset="-78"/>
            </a:endParaRPr>
          </a:p>
          <a:p>
            <a:pPr marL="0" indent="0" algn="ctr" rtl="1">
              <a:buNone/>
            </a:pPr>
            <a:r>
              <a:rPr lang="fa-IR" sz="3600" dirty="0" smtClean="0">
                <a:cs typeface="B Nazanin" panose="00000400000000000000" pitchFamily="2" charset="-78"/>
              </a:rPr>
              <a:t>سخنرانی در بیست سال آینده: پابرجا یا خاطره؟ </a:t>
            </a:r>
            <a:endParaRPr lang="en-US" sz="3600" dirty="0">
              <a:cs typeface="B Nazanin" panose="00000400000000000000" pitchFamily="2" charset="-78"/>
            </a:endParaRPr>
          </a:p>
        </p:txBody>
      </p:sp>
      <p:sp>
        <p:nvSpPr>
          <p:cNvPr id="4" name="Footer Placeholder 3"/>
          <p:cNvSpPr>
            <a:spLocks noGrp="1"/>
          </p:cNvSpPr>
          <p:nvPr>
            <p:ph type="ftr" sz="quarter" idx="10"/>
          </p:nvPr>
        </p:nvSpPr>
        <p:spPr>
          <a:xfrm>
            <a:off x="6096000" y="6476999"/>
            <a:ext cx="2667000" cy="228601"/>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extLst>
      <p:ext uri="{BB962C8B-B14F-4D97-AF65-F5344CB8AC3E}">
        <p14:creationId xmlns:p14="http://schemas.microsoft.com/office/powerpoint/2010/main" val="3681500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anose="00000400000000000000" pitchFamily="2" charset="-78"/>
              </a:rPr>
              <a:t>همفکری</a:t>
            </a:r>
            <a:endParaRPr lang="en-US" dirty="0"/>
          </a:p>
        </p:txBody>
      </p:sp>
      <p:sp>
        <p:nvSpPr>
          <p:cNvPr id="3" name="Content Placeholder 2"/>
          <p:cNvSpPr>
            <a:spLocks noGrp="1"/>
          </p:cNvSpPr>
          <p:nvPr>
            <p:ph idx="1"/>
          </p:nvPr>
        </p:nvSpPr>
        <p:spPr>
          <a:xfrm>
            <a:off x="152400" y="990600"/>
            <a:ext cx="8648700" cy="5105400"/>
          </a:xfrm>
        </p:spPr>
        <p:txBody>
          <a:bodyPr/>
          <a:lstStyle/>
          <a:p>
            <a:pPr algn="r" rtl="1"/>
            <a:r>
              <a:rPr lang="fa-IR" sz="2000" b="1" dirty="0" smtClean="0"/>
              <a:t>کدام </a:t>
            </a:r>
            <a:r>
              <a:rPr lang="fa-IR" sz="2000" b="1" dirty="0"/>
              <a:t>یک از اصول آموزش موثر از سایر اصول مهمتر است؟ </a:t>
            </a:r>
          </a:p>
          <a:p>
            <a:pPr marL="0" indent="0" algn="r" rtl="1">
              <a:buNone/>
            </a:pPr>
            <a:r>
              <a:rPr lang="fa-IR" sz="2000" dirty="0"/>
              <a:t>الف:تامل بر عملکرد و تحلیل و ارزیابی آن</a:t>
            </a:r>
          </a:p>
          <a:p>
            <a:pPr marL="0" indent="0" algn="r" rtl="1">
              <a:buNone/>
            </a:pPr>
            <a:r>
              <a:rPr lang="fa-IR" sz="2000" dirty="0" smtClean="0"/>
              <a:t>ب</a:t>
            </a:r>
            <a:r>
              <a:rPr lang="fa-IR" sz="2000" dirty="0"/>
              <a:t>: آموزش بر اساس تجربه قبلی </a:t>
            </a:r>
          </a:p>
          <a:p>
            <a:pPr marL="0" indent="0" algn="r" rtl="1">
              <a:buNone/>
            </a:pPr>
            <a:r>
              <a:rPr lang="fa-IR" sz="2000" dirty="0" smtClean="0"/>
              <a:t> ج:تعیین </a:t>
            </a:r>
            <a:r>
              <a:rPr lang="fa-IR" sz="2000" dirty="0"/>
              <a:t>مسیر یادگیری توسط خود فراگیر </a:t>
            </a:r>
          </a:p>
          <a:p>
            <a:pPr marL="0" indent="0" algn="r" rtl="1">
              <a:buNone/>
            </a:pPr>
            <a:r>
              <a:rPr lang="fa-IR" sz="2000" dirty="0" smtClean="0"/>
              <a:t>د</a:t>
            </a:r>
            <a:r>
              <a:rPr lang="fa-IR" sz="2000" dirty="0"/>
              <a:t>: آموزش بر اساس </a:t>
            </a:r>
            <a:r>
              <a:rPr lang="fa-IR" sz="2000" dirty="0" smtClean="0"/>
              <a:t>سبک یادگیری </a:t>
            </a:r>
          </a:p>
          <a:p>
            <a:pPr algn="r" rtl="1"/>
            <a:r>
              <a:rPr lang="fa-IR" sz="2000" b="1" dirty="0"/>
              <a:t>بر اساس هرم یادگیری فعال، کمترین و بیشترین میزان به خاطر سپاری مطالب، به ترتیب در کدام یک از روش های زیر بوده است؟ </a:t>
            </a:r>
          </a:p>
          <a:p>
            <a:pPr marL="0" indent="0" algn="r" rtl="1">
              <a:buNone/>
            </a:pPr>
            <a:r>
              <a:rPr lang="fa-IR" sz="2000" dirty="0" smtClean="0"/>
              <a:t>الف: </a:t>
            </a:r>
            <a:r>
              <a:rPr lang="fa-IR" sz="2000" dirty="0"/>
              <a:t>مشاهده- تمرین</a:t>
            </a:r>
          </a:p>
          <a:p>
            <a:pPr marL="0" indent="0" algn="r" rtl="1">
              <a:buNone/>
            </a:pPr>
            <a:r>
              <a:rPr lang="fa-IR" sz="2000" dirty="0" smtClean="0"/>
              <a:t>ب: گفتن- انجام دادن </a:t>
            </a:r>
          </a:p>
          <a:p>
            <a:pPr marL="0" indent="0" algn="r" rtl="1">
              <a:buNone/>
            </a:pPr>
            <a:r>
              <a:rPr lang="fa-IR" sz="2000" dirty="0" smtClean="0"/>
              <a:t>ج: </a:t>
            </a:r>
            <a:r>
              <a:rPr lang="fa-IR" sz="2000" dirty="0"/>
              <a:t>شنیدن- یاددادن</a:t>
            </a:r>
          </a:p>
          <a:p>
            <a:pPr marL="0" indent="0" algn="r" rtl="1">
              <a:buNone/>
            </a:pPr>
            <a:r>
              <a:rPr lang="fa-IR" sz="2000" dirty="0" smtClean="0"/>
              <a:t>د:خواندن-بحث </a:t>
            </a:r>
            <a:r>
              <a:rPr lang="fa-IR" sz="2000" dirty="0"/>
              <a:t>کردن </a:t>
            </a:r>
          </a:p>
          <a:p>
            <a:pPr algn="r" rtl="1"/>
            <a:r>
              <a:rPr lang="fa-IR" sz="2000" b="1" dirty="0" smtClean="0"/>
              <a:t>برای پوشش سبک های یادگیری مختلف در کلاس درس، بهترین راهبرد کدام است؟ </a:t>
            </a:r>
          </a:p>
          <a:p>
            <a:pPr marL="0" indent="0" algn="r" rtl="1">
              <a:buNone/>
            </a:pPr>
            <a:r>
              <a:rPr lang="fa-IR" sz="2000" dirty="0" smtClean="0"/>
              <a:t>الف: سنجش سبک های یادگیری و طراحی آموزش بر اساس سبک هر فرد </a:t>
            </a:r>
          </a:p>
          <a:p>
            <a:pPr marL="0" indent="0" algn="r" rtl="1">
              <a:buNone/>
            </a:pPr>
            <a:r>
              <a:rPr lang="fa-IR" sz="2000" dirty="0"/>
              <a:t>ب:استفاده از روش های مختلف و متنوع یاددهی- یادگیری</a:t>
            </a:r>
          </a:p>
          <a:p>
            <a:pPr marL="0" indent="0" algn="r" rtl="1">
              <a:buNone/>
            </a:pPr>
            <a:r>
              <a:rPr lang="fa-IR" sz="2000" dirty="0" smtClean="0"/>
              <a:t>ج: تلاش در جهت تغییر سبک یادگیری دانشجویان، بر اساس موقعیت یادگیری</a:t>
            </a:r>
          </a:p>
          <a:p>
            <a:pPr marL="0" indent="0" algn="r" rtl="1">
              <a:buNone/>
            </a:pPr>
            <a:r>
              <a:rPr lang="fa-IR" sz="2000" dirty="0" smtClean="0"/>
              <a:t>د</a:t>
            </a:r>
            <a:r>
              <a:rPr lang="fa-IR" sz="2000" dirty="0"/>
              <a:t>: استفاده از روش های یادگیری مجازی تا هر فرد بر اساس سبک فردی خود یاد بگیرد </a:t>
            </a:r>
          </a:p>
          <a:p>
            <a:pPr marL="0" indent="0" algn="r" rtl="1">
              <a:buNone/>
            </a:pPr>
            <a:endParaRPr lang="en-US" sz="2000" dirty="0"/>
          </a:p>
        </p:txBody>
      </p:sp>
    </p:spTree>
    <p:extLst>
      <p:ext uri="{BB962C8B-B14F-4D97-AF65-F5344CB8AC3E}">
        <p14:creationId xmlns:p14="http://schemas.microsoft.com/office/powerpoint/2010/main" val="1272043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extLst>
              <p:ext uri="{D42A27DB-BD31-4B8C-83A1-F6EECF244321}">
                <p14:modId xmlns:p14="http://schemas.microsoft.com/office/powerpoint/2010/main" val="3495398943"/>
              </p:ext>
            </p:extLst>
          </p:nvPr>
        </p:nvGraphicFramePr>
        <p:xfrm>
          <a:off x="457200" y="1143000"/>
          <a:ext cx="8686800" cy="4724400"/>
        </p:xfrm>
        <a:graphic>
          <a:graphicData uri="http://schemas.openxmlformats.org/presentationml/2006/ole">
            <mc:AlternateContent xmlns:mc="http://schemas.openxmlformats.org/markup-compatibility/2006">
              <mc:Choice xmlns:v="urn:schemas-microsoft-com:vml" Requires="v">
                <p:oleObj spid="_x0000_s1220" name="Worksheet" r:id="rId3" imgW="5816340" imgH="3879978" progId="Excel.Sheet.8">
                  <p:embed/>
                </p:oleObj>
              </mc:Choice>
              <mc:Fallback>
                <p:oleObj name="Worksheet" r:id="rId3" imgW="5816340" imgH="3879978" progId="Excel.Sheet.8">
                  <p:embed/>
                  <p:pic>
                    <p:nvPicPr>
                      <p:cNvPr id="0" name=""/>
                      <p:cNvPicPr>
                        <a:picLocks noChangeAspect="1" noChangeArrowheads="1"/>
                      </p:cNvPicPr>
                      <p:nvPr/>
                    </p:nvPicPr>
                    <p:blipFill>
                      <a:blip r:embed="rId4"/>
                      <a:srcRect/>
                      <a:stretch>
                        <a:fillRect/>
                      </a:stretch>
                    </p:blipFill>
                    <p:spPr bwMode="auto">
                      <a:xfrm>
                        <a:off x="457200" y="1143000"/>
                        <a:ext cx="8686800" cy="4724400"/>
                      </a:xfrm>
                      <a:prstGeom prst="rect">
                        <a:avLst/>
                      </a:prstGeom>
                      <a:noFill/>
                      <a:ln>
                        <a:noFill/>
                      </a:ln>
                      <a:effectLst/>
                      <a:extLst/>
                    </p:spPr>
                  </p:pic>
                </p:oleObj>
              </mc:Fallback>
            </mc:AlternateContent>
          </a:graphicData>
        </a:graphic>
      </p:graphicFrame>
      <p:sp>
        <p:nvSpPr>
          <p:cNvPr id="7171" name="Text Box 3"/>
          <p:cNvSpPr txBox="1">
            <a:spLocks noChangeArrowheads="1"/>
          </p:cNvSpPr>
          <p:nvPr/>
        </p:nvSpPr>
        <p:spPr bwMode="auto">
          <a:xfrm>
            <a:off x="3276600" y="6019800"/>
            <a:ext cx="5149990" cy="369332"/>
          </a:xfrm>
          <a:prstGeom prst="rect">
            <a:avLst/>
          </a:prstGeom>
          <a:noFill/>
          <a:ln w="9525">
            <a:noFill/>
            <a:miter lim="800000"/>
            <a:headEnd/>
            <a:tailEnd/>
          </a:ln>
          <a:effectLst/>
        </p:spPr>
        <p:txBody>
          <a:bodyPr wrap="square">
            <a:spAutoFit/>
          </a:bodyPr>
          <a:lstStyle/>
          <a:p>
            <a:pPr algn="ctr">
              <a:spcBef>
                <a:spcPct val="50000"/>
              </a:spcBef>
            </a:pPr>
            <a:r>
              <a:rPr lang="en-US" b="1" dirty="0" err="1">
                <a:solidFill>
                  <a:srgbClr val="800000"/>
                </a:solidFill>
                <a:latin typeface="Arial" charset="0"/>
              </a:rPr>
              <a:t>Zubair</a:t>
            </a:r>
            <a:r>
              <a:rPr lang="en-US" b="1" dirty="0">
                <a:solidFill>
                  <a:srgbClr val="800000"/>
                </a:solidFill>
                <a:latin typeface="Arial" charset="0"/>
              </a:rPr>
              <a:t> Amin and </a:t>
            </a:r>
            <a:r>
              <a:rPr lang="en-US" b="1" dirty="0" err="1">
                <a:solidFill>
                  <a:srgbClr val="800000"/>
                </a:solidFill>
                <a:latin typeface="Arial" charset="0"/>
              </a:rPr>
              <a:t>Khoo</a:t>
            </a:r>
            <a:r>
              <a:rPr lang="en-US" b="1" dirty="0">
                <a:solidFill>
                  <a:srgbClr val="800000"/>
                </a:solidFill>
                <a:latin typeface="Arial" charset="0"/>
              </a:rPr>
              <a:t> </a:t>
            </a:r>
            <a:r>
              <a:rPr lang="en-US" b="1" dirty="0" err="1">
                <a:solidFill>
                  <a:srgbClr val="800000"/>
                </a:solidFill>
                <a:latin typeface="Arial" charset="0"/>
              </a:rPr>
              <a:t>Hoon</a:t>
            </a:r>
            <a:r>
              <a:rPr lang="en-US" b="1" dirty="0">
                <a:solidFill>
                  <a:srgbClr val="800000"/>
                </a:solidFill>
                <a:latin typeface="Arial" charset="0"/>
              </a:rPr>
              <a:t> </a:t>
            </a:r>
            <a:r>
              <a:rPr lang="en-US" b="1" dirty="0" err="1">
                <a:solidFill>
                  <a:srgbClr val="800000"/>
                </a:solidFill>
                <a:latin typeface="Arial" charset="0"/>
              </a:rPr>
              <a:t>Eng</a:t>
            </a:r>
            <a:endParaRPr lang="en-US" b="1" dirty="0">
              <a:solidFill>
                <a:srgbClr val="800000"/>
              </a:solidFill>
              <a:latin typeface="Arial" charset="0"/>
            </a:endParaRPr>
          </a:p>
        </p:txBody>
      </p:sp>
    </p:spTree>
    <p:extLst>
      <p:ext uri="{BB962C8B-B14F-4D97-AF65-F5344CB8AC3E}">
        <p14:creationId xmlns:p14="http://schemas.microsoft.com/office/powerpoint/2010/main" val="145180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2  Titr"/>
              </a:rPr>
              <a:t>تكنيك‌هاي تعاملي كردن سخنراني </a:t>
            </a:r>
            <a:endParaRPr lang="en-US" dirty="0"/>
          </a:p>
        </p:txBody>
      </p:sp>
      <p:sp>
        <p:nvSpPr>
          <p:cNvPr id="3" name="Content Placeholder 2"/>
          <p:cNvSpPr>
            <a:spLocks noGrp="1"/>
          </p:cNvSpPr>
          <p:nvPr>
            <p:ph idx="1"/>
          </p:nvPr>
        </p:nvSpPr>
        <p:spPr/>
        <p:txBody>
          <a:bodyPr/>
          <a:lstStyle/>
          <a:p>
            <a:pPr algn="r" rtl="1"/>
            <a:r>
              <a:rPr lang="fa-IR" dirty="0">
                <a:cs typeface="Yagut" pitchFamily="2" charset="-78"/>
              </a:rPr>
              <a:t>چرا سخنراني تعاملي؟ </a:t>
            </a:r>
          </a:p>
          <a:p>
            <a:pPr marL="457200" lvl="1" indent="0" algn="r" rtl="1">
              <a:buNone/>
            </a:pPr>
            <a:endParaRPr lang="en-US" dirty="0"/>
          </a:p>
        </p:txBody>
      </p:sp>
      <p:sp>
        <p:nvSpPr>
          <p:cNvPr id="4" name="Footer Placeholder 3"/>
          <p:cNvSpPr>
            <a:spLocks noGrp="1"/>
          </p:cNvSpPr>
          <p:nvPr>
            <p:ph type="ftr" sz="quarter" idx="10"/>
          </p:nvPr>
        </p:nvSpPr>
        <p:spPr>
          <a:xfrm>
            <a:off x="5867400" y="6477000"/>
            <a:ext cx="28956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981200"/>
            <a:ext cx="6667500" cy="4038600"/>
          </a:xfrm>
          <a:prstGeom prst="rect">
            <a:avLst/>
          </a:prstGeom>
        </p:spPr>
      </p:pic>
      <p:cxnSp>
        <p:nvCxnSpPr>
          <p:cNvPr id="7" name="Straight Arrow Connector 6"/>
          <p:cNvCxnSpPr/>
          <p:nvPr/>
        </p:nvCxnSpPr>
        <p:spPr>
          <a:xfrm flipH="1">
            <a:off x="3048000" y="3276600"/>
            <a:ext cx="457200" cy="121920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1447800" y="5638800"/>
            <a:ext cx="65532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72961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cs typeface="2  Titr"/>
              </a:rPr>
              <a:t>تكنيك‌هاي تعاملي كردن سخنراني </a:t>
            </a:r>
            <a:endParaRPr lang="en-US" sz="3600" dirty="0"/>
          </a:p>
        </p:txBody>
      </p:sp>
      <p:sp>
        <p:nvSpPr>
          <p:cNvPr id="3" name="Content Placeholder 2"/>
          <p:cNvSpPr>
            <a:spLocks noGrp="1"/>
          </p:cNvSpPr>
          <p:nvPr>
            <p:ph idx="1"/>
          </p:nvPr>
        </p:nvSpPr>
        <p:spPr>
          <a:xfrm>
            <a:off x="533400" y="1295400"/>
            <a:ext cx="8191500" cy="4267200"/>
          </a:xfrm>
        </p:spPr>
        <p:txBody>
          <a:bodyPr/>
          <a:lstStyle/>
          <a:p>
            <a:pPr algn="r" rtl="1"/>
            <a:r>
              <a:rPr lang="fa-IR" sz="3600" dirty="0" smtClean="0"/>
              <a:t>سخنراني تعاملي چيست؟ </a:t>
            </a:r>
            <a:endParaRPr lang="en-US" sz="3600" dirty="0" smtClean="0"/>
          </a:p>
          <a:p>
            <a:pPr lvl="1" algn="r" rtl="1"/>
            <a:r>
              <a:rPr lang="fa-IR" sz="3200" dirty="0" smtClean="0"/>
              <a:t>تعامل دو طرفه بين استاد و فراگير </a:t>
            </a:r>
          </a:p>
          <a:p>
            <a:pPr lvl="1" algn="r" rtl="1"/>
            <a:r>
              <a:rPr lang="fa-IR" sz="3200" dirty="0" smtClean="0"/>
              <a:t>ايجاد فرصت بحث بين فراگيران </a:t>
            </a:r>
          </a:p>
          <a:p>
            <a:pPr algn="r" rtl="1"/>
            <a:r>
              <a:rPr lang="fa-IR" sz="3600" dirty="0" smtClean="0"/>
              <a:t>مفهوم کلیدی </a:t>
            </a:r>
          </a:p>
          <a:p>
            <a:pPr lvl="1" algn="ctr" rtl="1">
              <a:buNone/>
            </a:pPr>
            <a:r>
              <a:rPr lang="fa-IR" sz="3200" dirty="0" smtClean="0"/>
              <a:t>فعال بودن يادگيرنده در فرايند يادگيري </a:t>
            </a:r>
          </a:p>
          <a:p>
            <a:pPr lvl="1" algn="ctr" rtl="1">
              <a:buNone/>
            </a:pPr>
            <a:r>
              <a:rPr lang="fa-IR" sz="3200" dirty="0" smtClean="0"/>
              <a:t>(توجه کند، فکر کند، شک کند، تحلیل کند، بفهمد، فعالانه گوش کند، بپرسد، بحث کند، نقد کند و...) </a:t>
            </a:r>
          </a:p>
          <a:p>
            <a:pPr lvl="1" algn="ctr" rtl="1">
              <a:buNone/>
            </a:pPr>
            <a:r>
              <a:rPr lang="fa-IR" sz="3200" dirty="0" smtClean="0"/>
              <a:t>  </a:t>
            </a:r>
            <a:r>
              <a:rPr lang="en-US" sz="1800" dirty="0"/>
              <a:t>Snell, Y. S., Linda S. (1999). Interactive lecturing: strategies for increasing participation in large group presentations. </a:t>
            </a:r>
            <a:r>
              <a:rPr lang="en-US" sz="1800" i="1" dirty="0"/>
              <a:t>Medical Teacher, 21</a:t>
            </a:r>
            <a:r>
              <a:rPr lang="en-US" sz="1800" dirty="0"/>
              <a:t>(1), 37-42. </a:t>
            </a:r>
          </a:p>
          <a:p>
            <a:pPr lvl="1" algn="ctr" rtl="1">
              <a:buNone/>
            </a:pPr>
            <a:endParaRPr lang="fa-IR" sz="3200" dirty="0" smtClean="0"/>
          </a:p>
          <a:p>
            <a:pPr lvl="1" algn="ctr" rtl="1">
              <a:buNone/>
            </a:pPr>
            <a:endParaRPr lang="en-US" sz="3200" i="1" dirty="0"/>
          </a:p>
        </p:txBody>
      </p:sp>
      <p:sp>
        <p:nvSpPr>
          <p:cNvPr id="4" name="Footer Placeholder 3"/>
          <p:cNvSpPr>
            <a:spLocks noGrp="1"/>
          </p:cNvSpPr>
          <p:nvPr>
            <p:ph type="ftr" sz="quarter" idx="10"/>
          </p:nvPr>
        </p:nvSpPr>
        <p:spPr>
          <a:xfrm>
            <a:off x="5943600" y="6584950"/>
            <a:ext cx="2819400" cy="3492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a:rPr>
              <a:t>تكنيك‌هاي تعاملي كردن سخنراني </a:t>
            </a:r>
            <a:endParaRPr lang="en-US" dirty="0"/>
          </a:p>
        </p:txBody>
      </p:sp>
      <p:sp>
        <p:nvSpPr>
          <p:cNvPr id="3" name="Content Placeholder 2"/>
          <p:cNvSpPr>
            <a:spLocks noGrp="1"/>
          </p:cNvSpPr>
          <p:nvPr>
            <p:ph idx="1"/>
          </p:nvPr>
        </p:nvSpPr>
        <p:spPr>
          <a:xfrm>
            <a:off x="685800" y="1295400"/>
            <a:ext cx="8039100" cy="5105400"/>
          </a:xfrm>
        </p:spPr>
        <p:txBody>
          <a:bodyPr/>
          <a:lstStyle/>
          <a:p>
            <a:pPr algn="r" rtl="1"/>
            <a:r>
              <a:rPr lang="fa-IR" b="1" dirty="0" smtClean="0"/>
              <a:t>تاثير تعداد دانشجويان بر تعاملي كردن سخنراني </a:t>
            </a:r>
          </a:p>
          <a:p>
            <a:pPr lvl="1" algn="r" rtl="1"/>
            <a:r>
              <a:rPr lang="fa-IR" b="1" dirty="0" smtClean="0"/>
              <a:t>گروه بزرگ فعال </a:t>
            </a:r>
          </a:p>
          <a:p>
            <a:pPr lvl="1" algn="r" rtl="1"/>
            <a:r>
              <a:rPr lang="fa-IR" b="1" dirty="0" smtClean="0"/>
              <a:t>گروه بزرگ غيرفعال </a:t>
            </a:r>
          </a:p>
          <a:p>
            <a:pPr lvl="1" algn="r" rtl="1"/>
            <a:r>
              <a:rPr lang="fa-IR" b="1" dirty="0" smtClean="0"/>
              <a:t>گروه كوچك فعال </a:t>
            </a:r>
          </a:p>
          <a:p>
            <a:pPr lvl="1" algn="r" rtl="1"/>
            <a:r>
              <a:rPr lang="fa-IR" b="1" dirty="0" smtClean="0"/>
              <a:t>گروه كوچك غير فعال </a:t>
            </a:r>
          </a:p>
          <a:p>
            <a:pPr lvl="1" algn="r" rtl="1">
              <a:buNone/>
            </a:pPr>
            <a:endParaRPr lang="fa-IR" b="1" dirty="0" smtClean="0"/>
          </a:p>
          <a:p>
            <a:pPr lvl="1" algn="ctr" rtl="1">
              <a:buNone/>
            </a:pPr>
            <a:r>
              <a:rPr lang="fa-IR" b="1" dirty="0" smtClean="0"/>
              <a:t>صرف نظر از تعداد دانشجويان تكنيك‌هاي تعاملي كردن مي‌تواند در كلاس‌هاي بالاي 100 نفر يا در گروه‌هاي كوچك به كار گرفته شود </a:t>
            </a:r>
          </a:p>
          <a:p>
            <a:pPr>
              <a:buNone/>
            </a:pPr>
            <a:endParaRPr lang="fa-IR" sz="1600" dirty="0" smtClean="0"/>
          </a:p>
          <a:p>
            <a:pPr>
              <a:buNone/>
            </a:pPr>
            <a:r>
              <a:rPr lang="en-US" sz="1600" dirty="0" smtClean="0"/>
              <a:t>Y. S, L S. (1999). Interactive lecturing: strategies for increasing participation in large group presentations. </a:t>
            </a:r>
            <a:r>
              <a:rPr lang="en-US" sz="1600" i="1" dirty="0" smtClean="0"/>
              <a:t>Medical Teacher, 21</a:t>
            </a:r>
            <a:r>
              <a:rPr lang="en-US" sz="1600" dirty="0" smtClean="0"/>
              <a:t>(1), 37-42.</a:t>
            </a:r>
            <a:r>
              <a:rPr lang="en-US" dirty="0" smtClean="0"/>
              <a:t> </a:t>
            </a:r>
          </a:p>
          <a:p>
            <a:pPr algn="r" rtl="1">
              <a:buNone/>
            </a:pPr>
            <a:endParaRPr lang="en-US" i="1" dirty="0"/>
          </a:p>
        </p:txBody>
      </p:sp>
      <p:sp>
        <p:nvSpPr>
          <p:cNvPr id="4" name="Footer Placeholder 3"/>
          <p:cNvSpPr>
            <a:spLocks noGrp="1"/>
          </p:cNvSpPr>
          <p:nvPr>
            <p:ph type="ftr" sz="quarter" idx="10"/>
          </p:nvPr>
        </p:nvSpPr>
        <p:spPr>
          <a:xfrm>
            <a:off x="6096000" y="6477000"/>
            <a:ext cx="2667000" cy="273050"/>
          </a:xfrm>
        </p:spPr>
        <p:txBody>
          <a:bodyPr/>
          <a:lstStyle/>
          <a:p>
            <a:r>
              <a:rPr lang="fa-IR" dirty="0" smtClean="0">
                <a:latin typeface="IranNastaliq" pitchFamily="18" charset="0"/>
                <a:cs typeface="2  Titr" pitchFamily="2" charset="-78"/>
              </a:rPr>
              <a:t>تكنيك‌هاي سخنراني تعاملي </a:t>
            </a:r>
            <a:endParaRPr lang="en-US" dirty="0" smtClean="0">
              <a:latin typeface="IranNastaliq" pitchFamily="18" charset="0"/>
              <a:cs typeface="2  Titr"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72TGp_report_light">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268TGp_future_light_ani_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68TGp_future_light_ani_k 1">
        <a:dk1>
          <a:srgbClr val="000000"/>
        </a:dk1>
        <a:lt1>
          <a:srgbClr val="FFFFFF"/>
        </a:lt1>
        <a:dk2>
          <a:srgbClr val="003366"/>
        </a:dk2>
        <a:lt2>
          <a:srgbClr val="C0C0C0"/>
        </a:lt2>
        <a:accent1>
          <a:srgbClr val="4EA7EA"/>
        </a:accent1>
        <a:accent2>
          <a:srgbClr val="93C052"/>
        </a:accent2>
        <a:accent3>
          <a:srgbClr val="FFFFFF"/>
        </a:accent3>
        <a:accent4>
          <a:srgbClr val="000000"/>
        </a:accent4>
        <a:accent5>
          <a:srgbClr val="B2D0F3"/>
        </a:accent5>
        <a:accent6>
          <a:srgbClr val="85AE49"/>
        </a:accent6>
        <a:hlink>
          <a:srgbClr val="9999FF"/>
        </a:hlink>
        <a:folHlink>
          <a:srgbClr val="855ADA"/>
        </a:folHlink>
      </a:clrScheme>
      <a:clrMap bg1="lt1" tx1="dk1" bg2="lt2" tx2="dk2" accent1="accent1" accent2="accent2" accent3="accent3" accent4="accent4" accent5="accent5" accent6="accent6" hlink="hlink" folHlink="folHlink"/>
    </a:extraClrScheme>
    <a:extraClrScheme>
      <a:clrScheme name="268TGp_future_light_ani_k 2">
        <a:dk1>
          <a:srgbClr val="000000"/>
        </a:dk1>
        <a:lt1>
          <a:srgbClr val="FFFFFF"/>
        </a:lt1>
        <a:dk2>
          <a:srgbClr val="003366"/>
        </a:dk2>
        <a:lt2>
          <a:srgbClr val="C0C0C0"/>
        </a:lt2>
        <a:accent1>
          <a:srgbClr val="DF6521"/>
        </a:accent1>
        <a:accent2>
          <a:srgbClr val="D7D03B"/>
        </a:accent2>
        <a:accent3>
          <a:srgbClr val="FFFFFF"/>
        </a:accent3>
        <a:accent4>
          <a:srgbClr val="000000"/>
        </a:accent4>
        <a:accent5>
          <a:srgbClr val="ECB8AB"/>
        </a:accent5>
        <a:accent6>
          <a:srgbClr val="C3BC35"/>
        </a:accent6>
        <a:hlink>
          <a:srgbClr val="188FB4"/>
        </a:hlink>
        <a:folHlink>
          <a:srgbClr val="A98FD9"/>
        </a:folHlink>
      </a:clrScheme>
      <a:clrMap bg1="lt1" tx1="dk1" bg2="lt2" tx2="dk2" accent1="accent1" accent2="accent2" accent3="accent3" accent4="accent4" accent5="accent5" accent6="accent6" hlink="hlink" folHlink="folHlink"/>
    </a:extraClrScheme>
    <a:extraClrScheme>
      <a:clrScheme name="268TGp_future_light_ani_k 3">
        <a:dk1>
          <a:srgbClr val="000000"/>
        </a:dk1>
        <a:lt1>
          <a:srgbClr val="FFFFFF"/>
        </a:lt1>
        <a:dk2>
          <a:srgbClr val="003366"/>
        </a:dk2>
        <a:lt2>
          <a:srgbClr val="C0C0C0"/>
        </a:lt2>
        <a:accent1>
          <a:srgbClr val="A5A5A5"/>
        </a:accent1>
        <a:accent2>
          <a:srgbClr val="449CD8"/>
        </a:accent2>
        <a:accent3>
          <a:srgbClr val="FFFFFF"/>
        </a:accent3>
        <a:accent4>
          <a:srgbClr val="000000"/>
        </a:accent4>
        <a:accent5>
          <a:srgbClr val="CFCFCF"/>
        </a:accent5>
        <a:accent6>
          <a:srgbClr val="3D8DC4"/>
        </a:accent6>
        <a:hlink>
          <a:srgbClr val="19B3B3"/>
        </a:hlink>
        <a:folHlink>
          <a:srgbClr val="855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272TGp_report_light</Template>
  <TotalTime>8642</TotalTime>
  <Words>1618</Words>
  <Application>Microsoft Office PowerPoint</Application>
  <PresentationFormat>On-screen Show (4:3)</PresentationFormat>
  <Paragraphs>259</Paragraphs>
  <Slides>33</Slides>
  <Notes>6</Notes>
  <HiddenSlides>3</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6" baseType="lpstr">
      <vt:lpstr>Arial</vt:lpstr>
      <vt:lpstr>B Yagut</vt:lpstr>
      <vt:lpstr>Times New Roman</vt:lpstr>
      <vt:lpstr>IranNastaliq</vt:lpstr>
      <vt:lpstr>Titr</vt:lpstr>
      <vt:lpstr>Calibri</vt:lpstr>
      <vt:lpstr>Yagut</vt:lpstr>
      <vt:lpstr>Wingdings 2</vt:lpstr>
      <vt:lpstr>Wingdings</vt:lpstr>
      <vt:lpstr>B Nazanin</vt:lpstr>
      <vt:lpstr>2  Titr</vt:lpstr>
      <vt:lpstr>272TGp_report_light</vt:lpstr>
      <vt:lpstr>Worksheet</vt:lpstr>
      <vt:lpstr>كارگاه چگونه يك سخنراني تعاملي ارائه دهم؟ </vt:lpstr>
      <vt:lpstr>منبع</vt:lpstr>
      <vt:lpstr>اهداف </vt:lpstr>
      <vt:lpstr>مناظره کنیم</vt:lpstr>
      <vt:lpstr>همفکری</vt:lpstr>
      <vt:lpstr>PowerPoint Presentation</vt:lpstr>
      <vt:lpstr>تكنيك‌هاي تعاملي كردن سخنراني </vt:lpstr>
      <vt:lpstr>تكنيك‌هاي تعاملي كردن سخنراني </vt:lpstr>
      <vt:lpstr>تكنيك‌هاي تعاملي كردن سخنراني </vt:lpstr>
      <vt:lpstr>تكنيك‌هاي تعاملي كردن سخنراني </vt:lpstr>
      <vt:lpstr>تكنيك‌هاي تعاملي كردن سخنراني </vt:lpstr>
      <vt:lpstr>تقسيم کلاس به گروه های کوچک </vt:lpstr>
      <vt:lpstr>پرسش و پاسخ  </vt:lpstr>
      <vt:lpstr>PowerPoint Presentation</vt:lpstr>
      <vt:lpstr>یک لحظه توقف برای تفکر</vt:lpstr>
      <vt:lpstr>گزينه‌ها</vt:lpstr>
      <vt:lpstr>نحوه پرسیدن سوال در کلاس های بزرگ </vt:lpstr>
      <vt:lpstr>استفاده از فلش‌کارت </vt:lpstr>
      <vt:lpstr>استفاده از کوئيز </vt:lpstr>
      <vt:lpstr>استفاده از کوئيز </vt:lpstr>
      <vt:lpstr>معرفی سناريو </vt:lpstr>
      <vt:lpstr>معرفی سناريو </vt:lpstr>
      <vt:lpstr>مناظره  </vt:lpstr>
      <vt:lpstr>استفاده از ايفای نقش </vt:lpstr>
      <vt:lpstr>فیلم کوتاه  </vt:lpstr>
      <vt:lpstr>ارزشيابی يادگيری </vt:lpstr>
      <vt:lpstr>خلاصه </vt:lpstr>
      <vt:lpstr>خلاصه </vt:lpstr>
      <vt:lpstr>تكنيك‌هاي تعاملي كردن سخنراني </vt:lpstr>
      <vt:lpstr>تكنيك‌هاي تعاملي كردن سخنراني </vt:lpstr>
      <vt:lpstr>ارزیابی ارائه ها </vt:lpstr>
      <vt:lpstr>علل مقاومت در برابر اجرای تکنیک های تعاملی</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آزمون جامع شهریورماه 1393</dc:title>
  <dc:creator>Maryam</dc:creator>
  <cp:lastModifiedBy>user</cp:lastModifiedBy>
  <cp:revision>911</cp:revision>
  <dcterms:created xsi:type="dcterms:W3CDTF">2014-09-22T03:56:08Z</dcterms:created>
  <dcterms:modified xsi:type="dcterms:W3CDTF">2018-10-18T09:45:52Z</dcterms:modified>
</cp:coreProperties>
</file>